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B23A20-0927-473B-B74C-B4FFF57A4E20}" v="2" dt="2024-03-04T04:55:04.6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7505"/>
  </p:normalViewPr>
  <p:slideViewPr>
    <p:cSldViewPr>
      <p:cViewPr varScale="1">
        <p:scale>
          <a:sx n="111" d="100"/>
          <a:sy n="111" d="100"/>
        </p:scale>
        <p:origin x="480" y="96"/>
      </p:cViewPr>
      <p:guideLst>
        <p:guide orient="horz" pos="2160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rall Maija" userId="60c1a822-4f7e-4063-8333-1039756e1a7a" providerId="ADAL" clId="{DCB23A20-0927-473B-B74C-B4FFF57A4E20}"/>
    <pc:docChg chg="custSel modSld">
      <pc:chgData name="Schrall Maija" userId="60c1a822-4f7e-4063-8333-1039756e1a7a" providerId="ADAL" clId="{DCB23A20-0927-473B-B74C-B4FFF57A4E20}" dt="2024-03-04T05:00:29.182" v="51" actId="14100"/>
      <pc:docMkLst>
        <pc:docMk/>
      </pc:docMkLst>
      <pc:sldChg chg="addSp delSp modSp mod">
        <pc:chgData name="Schrall Maija" userId="60c1a822-4f7e-4063-8333-1039756e1a7a" providerId="ADAL" clId="{DCB23A20-0927-473B-B74C-B4FFF57A4E20}" dt="2024-02-20T08:27:02.820" v="3" actId="1076"/>
        <pc:sldMkLst>
          <pc:docMk/>
          <pc:sldMk cId="4281502375" sldId="273"/>
        </pc:sldMkLst>
        <pc:picChg chg="del">
          <ac:chgData name="Schrall Maija" userId="60c1a822-4f7e-4063-8333-1039756e1a7a" providerId="ADAL" clId="{DCB23A20-0927-473B-B74C-B4FFF57A4E20}" dt="2024-02-20T08:26:55.200" v="0" actId="478"/>
          <ac:picMkLst>
            <pc:docMk/>
            <pc:sldMk cId="4281502375" sldId="273"/>
            <ac:picMk id="4" creationId="{EF6FFECD-053F-E1FE-AFD8-BBAB166E0582}"/>
          </ac:picMkLst>
        </pc:picChg>
        <pc:picChg chg="add mod">
          <ac:chgData name="Schrall Maija" userId="60c1a822-4f7e-4063-8333-1039756e1a7a" providerId="ADAL" clId="{DCB23A20-0927-473B-B74C-B4FFF57A4E20}" dt="2024-02-20T08:27:02.820" v="3" actId="1076"/>
          <ac:picMkLst>
            <pc:docMk/>
            <pc:sldMk cId="4281502375" sldId="273"/>
            <ac:picMk id="5" creationId="{99F5CE20-90BB-FE63-B1EF-F379365B124F}"/>
          </ac:picMkLst>
        </pc:picChg>
      </pc:sldChg>
      <pc:sldChg chg="addSp delSp modSp mod">
        <pc:chgData name="Schrall Maija" userId="60c1a822-4f7e-4063-8333-1039756e1a7a" providerId="ADAL" clId="{DCB23A20-0927-473B-B74C-B4FFF57A4E20}" dt="2024-02-20T09:57:12.821" v="34" actId="14100"/>
        <pc:sldMkLst>
          <pc:docMk/>
          <pc:sldMk cId="2846619137" sldId="274"/>
        </pc:sldMkLst>
        <pc:picChg chg="add del mod">
          <ac:chgData name="Schrall Maija" userId="60c1a822-4f7e-4063-8333-1039756e1a7a" providerId="ADAL" clId="{DCB23A20-0927-473B-B74C-B4FFF57A4E20}" dt="2024-02-20T09:57:03.228" v="31" actId="478"/>
          <ac:picMkLst>
            <pc:docMk/>
            <pc:sldMk cId="2846619137" sldId="274"/>
            <ac:picMk id="4" creationId="{971EA5A5-CE1A-A087-1607-3FF696805FE3}"/>
          </ac:picMkLst>
        </pc:picChg>
        <pc:picChg chg="del">
          <ac:chgData name="Schrall Maija" userId="60c1a822-4f7e-4063-8333-1039756e1a7a" providerId="ADAL" clId="{DCB23A20-0927-473B-B74C-B4FFF57A4E20}" dt="2024-02-20T08:28:03.597" v="4" actId="478"/>
          <ac:picMkLst>
            <pc:docMk/>
            <pc:sldMk cId="2846619137" sldId="274"/>
            <ac:picMk id="5" creationId="{CD937FED-CAE5-D84A-631E-3F77ED80572E}"/>
          </ac:picMkLst>
        </pc:picChg>
        <pc:picChg chg="add mod">
          <ac:chgData name="Schrall Maija" userId="60c1a822-4f7e-4063-8333-1039756e1a7a" providerId="ADAL" clId="{DCB23A20-0927-473B-B74C-B4FFF57A4E20}" dt="2024-02-20T09:57:12.821" v="34" actId="14100"/>
          <ac:picMkLst>
            <pc:docMk/>
            <pc:sldMk cId="2846619137" sldId="274"/>
            <ac:picMk id="8" creationId="{AC9491E4-3703-1BDB-FEB1-80186EA6957B}"/>
          </ac:picMkLst>
        </pc:picChg>
      </pc:sldChg>
      <pc:sldChg chg="addSp delSp modSp mod">
        <pc:chgData name="Schrall Maija" userId="60c1a822-4f7e-4063-8333-1039756e1a7a" providerId="ADAL" clId="{DCB23A20-0927-473B-B74C-B4FFF57A4E20}" dt="2024-02-20T09:57:46.072" v="37" actId="14100"/>
        <pc:sldMkLst>
          <pc:docMk/>
          <pc:sldMk cId="847836644" sldId="275"/>
        </pc:sldMkLst>
        <pc:picChg chg="add del mod">
          <ac:chgData name="Schrall Maija" userId="60c1a822-4f7e-4063-8333-1039756e1a7a" providerId="ADAL" clId="{DCB23A20-0927-473B-B74C-B4FFF57A4E20}" dt="2024-02-20T09:57:41.578" v="35" actId="478"/>
          <ac:picMkLst>
            <pc:docMk/>
            <pc:sldMk cId="847836644" sldId="275"/>
            <ac:picMk id="4" creationId="{0EFD08B4-355E-54BB-2512-AB19E79D84D2}"/>
          </ac:picMkLst>
        </pc:picChg>
        <pc:picChg chg="add mod">
          <ac:chgData name="Schrall Maija" userId="60c1a822-4f7e-4063-8333-1039756e1a7a" providerId="ADAL" clId="{DCB23A20-0927-473B-B74C-B4FFF57A4E20}" dt="2024-02-20T09:57:46.072" v="37" actId="14100"/>
          <ac:picMkLst>
            <pc:docMk/>
            <pc:sldMk cId="847836644" sldId="275"/>
            <ac:picMk id="7" creationId="{2EE8C292-D7F5-1D58-B398-F162983F6978}"/>
          </ac:picMkLst>
        </pc:picChg>
        <pc:picChg chg="del">
          <ac:chgData name="Schrall Maija" userId="60c1a822-4f7e-4063-8333-1039756e1a7a" providerId="ADAL" clId="{DCB23A20-0927-473B-B74C-B4FFF57A4E20}" dt="2024-02-20T08:28:50.573" v="7" actId="478"/>
          <ac:picMkLst>
            <pc:docMk/>
            <pc:sldMk cId="847836644" sldId="275"/>
            <ac:picMk id="8" creationId="{99F7410D-827C-A85C-E6CB-EF0DF5BE8C33}"/>
          </ac:picMkLst>
        </pc:picChg>
      </pc:sldChg>
      <pc:sldChg chg="addSp delSp modSp mod">
        <pc:chgData name="Schrall Maija" userId="60c1a822-4f7e-4063-8333-1039756e1a7a" providerId="ADAL" clId="{DCB23A20-0927-473B-B74C-B4FFF57A4E20}" dt="2024-02-20T08:32:33.915" v="30" actId="14100"/>
        <pc:sldMkLst>
          <pc:docMk/>
          <pc:sldMk cId="952903283" sldId="276"/>
        </pc:sldMkLst>
        <pc:picChg chg="add mod">
          <ac:chgData name="Schrall Maija" userId="60c1a822-4f7e-4063-8333-1039756e1a7a" providerId="ADAL" clId="{DCB23A20-0927-473B-B74C-B4FFF57A4E20}" dt="2024-02-20T08:32:33.915" v="30" actId="14100"/>
          <ac:picMkLst>
            <pc:docMk/>
            <pc:sldMk cId="952903283" sldId="276"/>
            <ac:picMk id="4" creationId="{EC2365B6-BC12-8D4D-38FF-A42B41B8D7D4}"/>
          </ac:picMkLst>
        </pc:picChg>
        <pc:picChg chg="del">
          <ac:chgData name="Schrall Maija" userId="60c1a822-4f7e-4063-8333-1039756e1a7a" providerId="ADAL" clId="{DCB23A20-0927-473B-B74C-B4FFF57A4E20}" dt="2024-02-20T08:32:26.515" v="27" actId="478"/>
          <ac:picMkLst>
            <pc:docMk/>
            <pc:sldMk cId="952903283" sldId="276"/>
            <ac:picMk id="5" creationId="{9FECC081-DB2A-60E3-31B1-BA619B02A0DC}"/>
          </ac:picMkLst>
        </pc:picChg>
      </pc:sldChg>
      <pc:sldChg chg="addSp delSp modSp mod">
        <pc:chgData name="Schrall Maija" userId="60c1a822-4f7e-4063-8333-1039756e1a7a" providerId="ADAL" clId="{DCB23A20-0927-473B-B74C-B4FFF57A4E20}" dt="2024-02-20T08:30:06.836" v="18" actId="1076"/>
        <pc:sldMkLst>
          <pc:docMk/>
          <pc:sldMk cId="1577759360" sldId="277"/>
        </pc:sldMkLst>
        <pc:picChg chg="add mod">
          <ac:chgData name="Schrall Maija" userId="60c1a822-4f7e-4063-8333-1039756e1a7a" providerId="ADAL" clId="{DCB23A20-0927-473B-B74C-B4FFF57A4E20}" dt="2024-02-20T08:30:06.836" v="18" actId="1076"/>
          <ac:picMkLst>
            <pc:docMk/>
            <pc:sldMk cId="1577759360" sldId="277"/>
            <ac:picMk id="4" creationId="{9118E27B-60DE-E58D-83DC-DE8A4D31B95F}"/>
          </ac:picMkLst>
        </pc:picChg>
        <pc:picChg chg="del">
          <ac:chgData name="Schrall Maija" userId="60c1a822-4f7e-4063-8333-1039756e1a7a" providerId="ADAL" clId="{DCB23A20-0927-473B-B74C-B4FFF57A4E20}" dt="2024-02-20T08:29:52.387" v="13" actId="478"/>
          <ac:picMkLst>
            <pc:docMk/>
            <pc:sldMk cId="1577759360" sldId="277"/>
            <ac:picMk id="5" creationId="{815126AC-EFDD-A830-8FD8-E967A6A4FFB6}"/>
          </ac:picMkLst>
        </pc:picChg>
      </pc:sldChg>
      <pc:sldChg chg="addSp delSp modSp mod">
        <pc:chgData name="Schrall Maija" userId="60c1a822-4f7e-4063-8333-1039756e1a7a" providerId="ADAL" clId="{DCB23A20-0927-473B-B74C-B4FFF57A4E20}" dt="2024-02-20T08:30:46.334" v="22" actId="14100"/>
        <pc:sldMkLst>
          <pc:docMk/>
          <pc:sldMk cId="1914762115" sldId="278"/>
        </pc:sldMkLst>
        <pc:picChg chg="del">
          <ac:chgData name="Schrall Maija" userId="60c1a822-4f7e-4063-8333-1039756e1a7a" providerId="ADAL" clId="{DCB23A20-0927-473B-B74C-B4FFF57A4E20}" dt="2024-02-20T08:30:38.080" v="19" actId="478"/>
          <ac:picMkLst>
            <pc:docMk/>
            <pc:sldMk cId="1914762115" sldId="278"/>
            <ac:picMk id="4" creationId="{0A2D356E-C1BD-8951-3C20-F8EA38D3363E}"/>
          </ac:picMkLst>
        </pc:picChg>
        <pc:picChg chg="add mod">
          <ac:chgData name="Schrall Maija" userId="60c1a822-4f7e-4063-8333-1039756e1a7a" providerId="ADAL" clId="{DCB23A20-0927-473B-B74C-B4FFF57A4E20}" dt="2024-02-20T08:30:46.334" v="22" actId="14100"/>
          <ac:picMkLst>
            <pc:docMk/>
            <pc:sldMk cId="1914762115" sldId="278"/>
            <ac:picMk id="5" creationId="{0674F427-9868-7E19-74CC-A24174C2B31C}"/>
          </ac:picMkLst>
        </pc:picChg>
      </pc:sldChg>
      <pc:sldChg chg="addSp delSp modSp mod">
        <pc:chgData name="Schrall Maija" userId="60c1a822-4f7e-4063-8333-1039756e1a7a" providerId="ADAL" clId="{DCB23A20-0927-473B-B74C-B4FFF57A4E20}" dt="2024-03-04T05:00:29.182" v="51" actId="14100"/>
        <pc:sldMkLst>
          <pc:docMk/>
          <pc:sldMk cId="231508523" sldId="279"/>
        </pc:sldMkLst>
        <pc:picChg chg="add del mod">
          <ac:chgData name="Schrall Maija" userId="60c1a822-4f7e-4063-8333-1039756e1a7a" providerId="ADAL" clId="{DCB23A20-0927-473B-B74C-B4FFF57A4E20}" dt="2024-02-20T09:58:32.339" v="38" actId="478"/>
          <ac:picMkLst>
            <pc:docMk/>
            <pc:sldMk cId="231508523" sldId="279"/>
            <ac:picMk id="4" creationId="{9D1776A0-FE40-4E5F-8EB1-FF9BFB0BC8B7}"/>
          </ac:picMkLst>
        </pc:picChg>
        <pc:picChg chg="add mod">
          <ac:chgData name="Schrall Maija" userId="60c1a822-4f7e-4063-8333-1039756e1a7a" providerId="ADAL" clId="{DCB23A20-0927-473B-B74C-B4FFF57A4E20}" dt="2024-03-04T05:00:29.182" v="51" actId="14100"/>
          <ac:picMkLst>
            <pc:docMk/>
            <pc:sldMk cId="231508523" sldId="279"/>
            <ac:picMk id="7" creationId="{BC10DFAC-9599-0C54-4617-B1365346D9F8}"/>
          </ac:picMkLst>
        </pc:picChg>
        <pc:picChg chg="del">
          <ac:chgData name="Schrall Maija" userId="60c1a822-4f7e-4063-8333-1039756e1a7a" providerId="ADAL" clId="{DCB23A20-0927-473B-B74C-B4FFF57A4E20}" dt="2024-02-20T08:31:20.943" v="23" actId="478"/>
          <ac:picMkLst>
            <pc:docMk/>
            <pc:sldMk cId="231508523" sldId="279"/>
            <ac:picMk id="8" creationId="{AE286194-FE2F-597E-27F0-6C66CADC705C}"/>
          </ac:picMkLst>
        </pc:picChg>
      </pc:sldChg>
      <pc:sldChg chg="addSp delSp modSp mod">
        <pc:chgData name="Schrall Maija" userId="60c1a822-4f7e-4063-8333-1039756e1a7a" providerId="ADAL" clId="{DCB23A20-0927-473B-B74C-B4FFF57A4E20}" dt="2024-02-21T10:16:32.848" v="46" actId="1076"/>
        <pc:sldMkLst>
          <pc:docMk/>
          <pc:sldMk cId="1617746952" sldId="280"/>
        </pc:sldMkLst>
        <pc:picChg chg="add mod">
          <ac:chgData name="Schrall Maija" userId="60c1a822-4f7e-4063-8333-1039756e1a7a" providerId="ADAL" clId="{DCB23A20-0927-473B-B74C-B4FFF57A4E20}" dt="2024-02-21T10:16:32.848" v="46" actId="1076"/>
          <ac:picMkLst>
            <pc:docMk/>
            <pc:sldMk cId="1617746952" sldId="280"/>
            <ac:picMk id="4" creationId="{64B08455-14B2-F487-9E30-25DAFBE88E22}"/>
          </ac:picMkLst>
        </pc:picChg>
        <pc:picChg chg="del">
          <ac:chgData name="Schrall Maija" userId="60c1a822-4f7e-4063-8333-1039756e1a7a" providerId="ADAL" clId="{DCB23A20-0927-473B-B74C-B4FFF57A4E20}" dt="2024-02-21T10:16:25.479" v="43" actId="478"/>
          <ac:picMkLst>
            <pc:docMk/>
            <pc:sldMk cId="1617746952" sldId="280"/>
            <ac:picMk id="6" creationId="{D835841D-E6AF-2A51-FA1E-A5B48672C5CA}"/>
          </ac:picMkLst>
        </pc:picChg>
      </pc:sldChg>
      <pc:sldChg chg="addSp delSp modSp mod">
        <pc:chgData name="Schrall Maija" userId="60c1a822-4f7e-4063-8333-1039756e1a7a" providerId="ADAL" clId="{DCB23A20-0927-473B-B74C-B4FFF57A4E20}" dt="2024-02-21T10:17:16.062" v="50" actId="1076"/>
        <pc:sldMkLst>
          <pc:docMk/>
          <pc:sldMk cId="2759046842" sldId="281"/>
        </pc:sldMkLst>
        <pc:picChg chg="del">
          <ac:chgData name="Schrall Maija" userId="60c1a822-4f7e-4063-8333-1039756e1a7a" providerId="ADAL" clId="{DCB23A20-0927-473B-B74C-B4FFF57A4E20}" dt="2024-02-21T10:17:08.422" v="47" actId="478"/>
          <ac:picMkLst>
            <pc:docMk/>
            <pc:sldMk cId="2759046842" sldId="281"/>
            <ac:picMk id="5" creationId="{4B59977E-25BC-C1F5-D933-5FD430A4ADC2}"/>
          </ac:picMkLst>
        </pc:picChg>
        <pc:picChg chg="add mod">
          <ac:chgData name="Schrall Maija" userId="60c1a822-4f7e-4063-8333-1039756e1a7a" providerId="ADAL" clId="{DCB23A20-0927-473B-B74C-B4FFF57A4E20}" dt="2024-02-21T10:17:16.062" v="50" actId="1076"/>
          <ac:picMkLst>
            <pc:docMk/>
            <pc:sldMk cId="2759046842" sldId="281"/>
            <ac:picMk id="6" creationId="{52A915F1-B789-6E20-553F-CF844B23796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2060848"/>
            <a:ext cx="54864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Taitettu kulma 15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aitettu kulma 6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Kyynel 15"/>
          <p:cNvSpPr/>
          <p:nvPr userDrawn="1"/>
        </p:nvSpPr>
        <p:spPr>
          <a:xfrm rot="8115556">
            <a:off x="6288397" y="1316027"/>
            <a:ext cx="1965285" cy="196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Kyynel 17"/>
          <p:cNvSpPr/>
          <p:nvPr userDrawn="1"/>
        </p:nvSpPr>
        <p:spPr>
          <a:xfrm rot="13281518">
            <a:off x="8050937" y="2791649"/>
            <a:ext cx="1962000" cy="1962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0" name="Kyynel 19"/>
          <p:cNvSpPr/>
          <p:nvPr userDrawn="1"/>
        </p:nvSpPr>
        <p:spPr>
          <a:xfrm rot="18822387">
            <a:off x="6290039" y="4373378"/>
            <a:ext cx="1962000" cy="19620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1" name="Kyynel 20"/>
          <p:cNvSpPr/>
          <p:nvPr userDrawn="1"/>
        </p:nvSpPr>
        <p:spPr>
          <a:xfrm rot="2700000">
            <a:off x="1947664" y="1879422"/>
            <a:ext cx="3772800" cy="3772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30574" y="2780928"/>
            <a:ext cx="2973338" cy="177419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3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8052285" y="325174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6321357" y="170080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6321357" y="4817499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70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88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908720"/>
            <a:ext cx="4011084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908721"/>
            <a:ext cx="6815667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318523"/>
            <a:ext cx="4011084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290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977205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9772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977205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028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92"/>
            <a:ext cx="12195482" cy="684350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620688"/>
            <a:ext cx="3805268" cy="2149976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013400" y="3861048"/>
            <a:ext cx="4194835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5405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50205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6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4" y="1"/>
            <a:ext cx="12221309" cy="6858000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919830" y="2708920"/>
            <a:ext cx="8352341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19830" y="4040920"/>
            <a:ext cx="8352341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2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109728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Kolme pointtia</a:t>
            </a:r>
            <a:br>
              <a:rPr lang="fi-FI" dirty="0"/>
            </a:br>
            <a:r>
              <a:rPr lang="fi-FI" dirty="0" err="1"/>
              <a:t>sdfsdfsf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620688"/>
            <a:ext cx="109728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1404640" cy="365125"/>
          </a:xfr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061" y="6373916"/>
            <a:ext cx="3860800" cy="365125"/>
          </a:xfrm>
        </p:spPr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 dirty="0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8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35600"/>
            <a:ext cx="109728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19019" y="6376244"/>
            <a:ext cx="140464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365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80" y="5877273"/>
            <a:ext cx="1432836" cy="8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62" r:id="rId4"/>
    <p:sldLayoutId id="2147483670" r:id="rId5"/>
    <p:sldLayoutId id="2147483674" r:id="rId6"/>
    <p:sldLayoutId id="2147483671" r:id="rId7"/>
    <p:sldLayoutId id="2147483652" r:id="rId8"/>
    <p:sldLayoutId id="2147483653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54" r:id="rId15"/>
    <p:sldLayoutId id="2147483655" r:id="rId16"/>
    <p:sldLayoutId id="2147483656" r:id="rId17"/>
    <p:sldLayoutId id="2147483657" r:id="rId18"/>
    <p:sldLayoutId id="2147483660" r:id="rId19"/>
    <p:sldLayoutId id="2147483658" r:id="rId20"/>
    <p:sldLayoutId id="2147483659" r:id="rId2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FD8356-0D89-47E6-B9EA-8F81C0FF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9F5CE20-90BB-FE63-B1EF-F379365B1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472" y="144366"/>
            <a:ext cx="8933197" cy="596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0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68E66B-A0B4-4902-A7D4-0E825D71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AC9491E4-3703-1BDB-FEB1-80186EA69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189" y="116632"/>
            <a:ext cx="9042732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1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1079EE-A959-4E3C-BCB3-AD26B6A6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EE8C292-D7F5-1D58-B398-F162983F6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61" y="116632"/>
            <a:ext cx="8930774" cy="610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3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924D5AB-A4C3-43D2-A20C-E2979262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C2365B6-BC12-8D4D-38FF-A42B41B8D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260647"/>
            <a:ext cx="8352928" cy="599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0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E4E8DD-2675-4FD8-ADEB-2C538D71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118E27B-60DE-E58D-83DC-DE8A4D31B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868" y="129745"/>
            <a:ext cx="8631950" cy="59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5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A9A16E-3462-4017-B8FA-1F0592F0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674F427-9868-7E19-74CC-A24174C2B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150723"/>
            <a:ext cx="8526014" cy="59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6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A3DF781-2900-40D9-AFA3-09CC11F3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FCA157-FDB5-4DE7-B92E-D6F94949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C10DFAC-9599-0C54-4617-B1365346D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536" y="116630"/>
            <a:ext cx="8563750" cy="578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5E65FF0-93DA-44C5-966B-B6581035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093DDD-B769-47BF-B55F-24298A57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4B08455-14B2-F487-9E30-25DAFBE88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551" y="122210"/>
            <a:ext cx="8392898" cy="609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4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9664988-5DFB-4E61-BE5B-62A816E86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BE4AA5B-3EDD-439C-8D6C-F5E756FD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2A915F1-B789-6E20-553F-CF844B237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188640"/>
            <a:ext cx="8439280" cy="607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4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 laajakuvaesitys" id="{EB69ABDD-351F-40C2-8D38-E1018DF4B6D2}" vid="{66AF4213-E43A-4B7B-93A4-1590027CFCD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FE8D5255017148AD185CFD024E2BF7" ma:contentTypeVersion="0" ma:contentTypeDescription="Create a new document." ma:contentTypeScope="" ma:versionID="c5e5683114ed233c26ad9239dbb2882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75c13719e513bd5fafe27bed5bba2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59070D-A370-45EF-B1A5-B3F7B6A010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6048F9E-D9E4-4D95-8705-34AFBBC68C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45DB96-17DA-44E5-95F8-76C96C24DACC}">
  <ds:schemaRefs>
    <ds:schemaRef ds:uri="http://www.w3.org/XML/1998/namespace"/>
    <ds:schemaRef ds:uri="ed08b4c2-5760-49a6-901a-6f5fffdd6222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Tela laajakuvaesitys</Template>
  <TotalTime>333</TotalTime>
  <Words>36</Words>
  <Application>Microsoft Office PowerPoint</Application>
  <PresentationFormat>Laajakuva</PresentationFormat>
  <Paragraphs>18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Schrall Maija</dc:creator>
  <cp:lastModifiedBy>Schrall Maija</cp:lastModifiedBy>
  <cp:revision>13</cp:revision>
  <cp:lastPrinted>2020-05-12T08:55:58Z</cp:lastPrinted>
  <dcterms:created xsi:type="dcterms:W3CDTF">2022-02-23T10:25:40Z</dcterms:created>
  <dcterms:modified xsi:type="dcterms:W3CDTF">2024-03-04T05:00:39Z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0x0101008DFE8D5255017148AD185CFD024E2BF7</vt:lpwstr>
  </property>
  <property fmtid="{D5CDD505-2E9C-101B-9397-08002B2CF9AE}" pid="3" name="TaxKeyword">
    <vt:lpwstr/>
  </property>
  <property fmtid="{D5CDD505-2E9C-101B-9397-08002B2CF9AE}" pid="4" name="Asiakirjatyyppi">
    <vt:lpwstr>41;#Esitys|6b3decec-4b81-41f0-bf0e-94ccc16053fc</vt:lpwstr>
  </property>
  <property fmtid="{D5CDD505-2E9C-101B-9397-08002B2CF9AE}" pid="5" name="Asiakokonaisuus">
    <vt:lpwstr>35;#Yleinen|4ee43028-0df8-4956-b125-d9af33313356</vt:lpwstr>
  </property>
</Properties>
</file>