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A315B-1A5C-4D38-B5F2-723F0AEA148B}" v="2" dt="2024-03-04T05:05:03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7505"/>
  </p:normalViewPr>
  <p:slideViewPr>
    <p:cSldViewPr>
      <p:cViewPr varScale="1">
        <p:scale>
          <a:sx n="111" d="100"/>
          <a:sy n="111" d="100"/>
        </p:scale>
        <p:origin x="480" y="9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1A1A315B-1A5C-4D38-B5F2-723F0AEA148B}"/>
    <pc:docChg chg="custSel modSld">
      <pc:chgData name="Schrall Maija" userId="60c1a822-4f7e-4063-8333-1039756e1a7a" providerId="ADAL" clId="{1A1A315B-1A5C-4D38-B5F2-723F0AEA148B}" dt="2024-03-04T05:09:09.232" v="41" actId="14100"/>
      <pc:docMkLst>
        <pc:docMk/>
      </pc:docMkLst>
      <pc:sldChg chg="addSp delSp modSp mod">
        <pc:chgData name="Schrall Maija" userId="60c1a822-4f7e-4063-8333-1039756e1a7a" providerId="ADAL" clId="{1A1A315B-1A5C-4D38-B5F2-723F0AEA148B}" dt="2024-03-04T05:04:48.079" v="15" actId="14100"/>
        <pc:sldMkLst>
          <pc:docMk/>
          <pc:sldMk cId="4281502375" sldId="273"/>
        </pc:sldMkLst>
        <pc:picChg chg="del">
          <ac:chgData name="Schrall Maija" userId="60c1a822-4f7e-4063-8333-1039756e1a7a" providerId="ADAL" clId="{1A1A315B-1A5C-4D38-B5F2-723F0AEA148B}" dt="2024-03-04T05:04:37.988" v="12" actId="478"/>
          <ac:picMkLst>
            <pc:docMk/>
            <pc:sldMk cId="4281502375" sldId="273"/>
            <ac:picMk id="4" creationId="{5FF03E13-B185-2CEC-64E9-2EAFEAFC2DB0}"/>
          </ac:picMkLst>
        </pc:picChg>
        <pc:picChg chg="add mod">
          <ac:chgData name="Schrall Maija" userId="60c1a822-4f7e-4063-8333-1039756e1a7a" providerId="ADAL" clId="{1A1A315B-1A5C-4D38-B5F2-723F0AEA148B}" dt="2024-03-04T05:04:48.079" v="15" actId="14100"/>
          <ac:picMkLst>
            <pc:docMk/>
            <pc:sldMk cId="4281502375" sldId="273"/>
            <ac:picMk id="5" creationId="{8AB5BF93-1B1C-B4FE-B7A0-FA5237CEBF38}"/>
          </ac:picMkLst>
        </pc:picChg>
      </pc:sldChg>
      <pc:sldChg chg="addSp delSp modSp mod">
        <pc:chgData name="Schrall Maija" userId="60c1a822-4f7e-4063-8333-1039756e1a7a" providerId="ADAL" clId="{1A1A315B-1A5C-4D38-B5F2-723F0AEA148B}" dt="2024-03-04T05:05:35.888" v="18" actId="14100"/>
        <pc:sldMkLst>
          <pc:docMk/>
          <pc:sldMk cId="2846619137" sldId="274"/>
        </pc:sldMkLst>
        <pc:picChg chg="add mod">
          <ac:chgData name="Schrall Maija" userId="60c1a822-4f7e-4063-8333-1039756e1a7a" providerId="ADAL" clId="{1A1A315B-1A5C-4D38-B5F2-723F0AEA148B}" dt="2024-03-04T05:05:35.888" v="18" actId="14100"/>
          <ac:picMkLst>
            <pc:docMk/>
            <pc:sldMk cId="2846619137" sldId="274"/>
            <ac:picMk id="4" creationId="{FD2270F7-4948-7CCC-5058-CCB6012C64FA}"/>
          </ac:picMkLst>
        </pc:picChg>
        <pc:picChg chg="del">
          <ac:chgData name="Schrall Maija" userId="60c1a822-4f7e-4063-8333-1039756e1a7a" providerId="ADAL" clId="{1A1A315B-1A5C-4D38-B5F2-723F0AEA148B}" dt="2024-03-04T05:05:29.154" v="16" actId="478"/>
          <ac:picMkLst>
            <pc:docMk/>
            <pc:sldMk cId="2846619137" sldId="274"/>
            <ac:picMk id="5" creationId="{9A3AC6BF-0E61-D4F2-8D9A-D9FC86437251}"/>
          </ac:picMkLst>
        </pc:picChg>
      </pc:sldChg>
      <pc:sldChg chg="addSp delSp modSp mod">
        <pc:chgData name="Schrall Maija" userId="60c1a822-4f7e-4063-8333-1039756e1a7a" providerId="ADAL" clId="{1A1A315B-1A5C-4D38-B5F2-723F0AEA148B}" dt="2024-03-04T05:06:17.212" v="24" actId="1076"/>
        <pc:sldMkLst>
          <pc:docMk/>
          <pc:sldMk cId="847836644" sldId="275"/>
        </pc:sldMkLst>
        <pc:picChg chg="add mod">
          <ac:chgData name="Schrall Maija" userId="60c1a822-4f7e-4063-8333-1039756e1a7a" providerId="ADAL" clId="{1A1A315B-1A5C-4D38-B5F2-723F0AEA148B}" dt="2024-03-04T05:06:17.212" v="24" actId="1076"/>
          <ac:picMkLst>
            <pc:docMk/>
            <pc:sldMk cId="847836644" sldId="275"/>
            <ac:picMk id="4" creationId="{DC2691DC-8CE7-BCE8-E5A0-F0AE00E137D8}"/>
          </ac:picMkLst>
        </pc:picChg>
        <pc:picChg chg="del">
          <ac:chgData name="Schrall Maija" userId="60c1a822-4f7e-4063-8333-1039756e1a7a" providerId="ADAL" clId="{1A1A315B-1A5C-4D38-B5F2-723F0AEA148B}" dt="2024-03-04T05:06:05.714" v="19" actId="478"/>
          <ac:picMkLst>
            <pc:docMk/>
            <pc:sldMk cId="847836644" sldId="275"/>
            <ac:picMk id="5" creationId="{9C8F0DF0-5296-11A7-975D-01E64DB4D1FF}"/>
          </ac:picMkLst>
        </pc:picChg>
      </pc:sldChg>
      <pc:sldChg chg="addSp delSp modSp mod">
        <pc:chgData name="Schrall Maija" userId="60c1a822-4f7e-4063-8333-1039756e1a7a" providerId="ADAL" clId="{1A1A315B-1A5C-4D38-B5F2-723F0AEA148B}" dt="2024-03-04T05:07:09.187" v="28" actId="14100"/>
        <pc:sldMkLst>
          <pc:docMk/>
          <pc:sldMk cId="952903283" sldId="276"/>
        </pc:sldMkLst>
        <pc:picChg chg="add mod">
          <ac:chgData name="Schrall Maija" userId="60c1a822-4f7e-4063-8333-1039756e1a7a" providerId="ADAL" clId="{1A1A315B-1A5C-4D38-B5F2-723F0AEA148B}" dt="2024-03-04T05:07:09.187" v="28" actId="14100"/>
          <ac:picMkLst>
            <pc:docMk/>
            <pc:sldMk cId="952903283" sldId="276"/>
            <ac:picMk id="4" creationId="{120EFC34-2227-C5C8-2015-070B73B182B6}"/>
          </ac:picMkLst>
        </pc:picChg>
        <pc:picChg chg="del">
          <ac:chgData name="Schrall Maija" userId="60c1a822-4f7e-4063-8333-1039756e1a7a" providerId="ADAL" clId="{1A1A315B-1A5C-4D38-B5F2-723F0AEA148B}" dt="2024-03-04T05:07:01.286" v="25" actId="478"/>
          <ac:picMkLst>
            <pc:docMk/>
            <pc:sldMk cId="952903283" sldId="276"/>
            <ac:picMk id="5" creationId="{178E9834-A404-8772-B00E-E92C89AF6C62}"/>
          </ac:picMkLst>
        </pc:picChg>
      </pc:sldChg>
      <pc:sldChg chg="addSp delSp modSp mod">
        <pc:chgData name="Schrall Maija" userId="60c1a822-4f7e-4063-8333-1039756e1a7a" providerId="ADAL" clId="{1A1A315B-1A5C-4D38-B5F2-723F0AEA148B}" dt="2024-03-04T05:07:51.862" v="32" actId="14100"/>
        <pc:sldMkLst>
          <pc:docMk/>
          <pc:sldMk cId="1577759360" sldId="277"/>
        </pc:sldMkLst>
        <pc:picChg chg="add mod">
          <ac:chgData name="Schrall Maija" userId="60c1a822-4f7e-4063-8333-1039756e1a7a" providerId="ADAL" clId="{1A1A315B-1A5C-4D38-B5F2-723F0AEA148B}" dt="2024-03-04T05:07:51.862" v="32" actId="14100"/>
          <ac:picMkLst>
            <pc:docMk/>
            <pc:sldMk cId="1577759360" sldId="277"/>
            <ac:picMk id="4" creationId="{8D1DF9FE-A18A-6F5F-7DA8-3F56F27F532B}"/>
          </ac:picMkLst>
        </pc:picChg>
        <pc:picChg chg="del">
          <ac:chgData name="Schrall Maija" userId="60c1a822-4f7e-4063-8333-1039756e1a7a" providerId="ADAL" clId="{1A1A315B-1A5C-4D38-B5F2-723F0AEA148B}" dt="2024-03-04T05:07:40.827" v="29" actId="478"/>
          <ac:picMkLst>
            <pc:docMk/>
            <pc:sldMk cId="1577759360" sldId="277"/>
            <ac:picMk id="5" creationId="{C406B98B-E9BF-3C58-5327-F6B119A9C6C1}"/>
          </ac:picMkLst>
        </pc:picChg>
      </pc:sldChg>
      <pc:sldChg chg="addSp delSp modSp mod">
        <pc:chgData name="Schrall Maija" userId="60c1a822-4f7e-4063-8333-1039756e1a7a" providerId="ADAL" clId="{1A1A315B-1A5C-4D38-B5F2-723F0AEA148B}" dt="2024-03-04T05:08:30.019" v="37" actId="1076"/>
        <pc:sldMkLst>
          <pc:docMk/>
          <pc:sldMk cId="1914762115" sldId="278"/>
        </pc:sldMkLst>
        <pc:picChg chg="del mod">
          <ac:chgData name="Schrall Maija" userId="60c1a822-4f7e-4063-8333-1039756e1a7a" providerId="ADAL" clId="{1A1A315B-1A5C-4D38-B5F2-723F0AEA148B}" dt="2024-03-04T05:08:20.217" v="34" actId="478"/>
          <ac:picMkLst>
            <pc:docMk/>
            <pc:sldMk cId="1914762115" sldId="278"/>
            <ac:picMk id="4" creationId="{A9A1DD4F-4C68-22EE-0B97-FF06D71518D2}"/>
          </ac:picMkLst>
        </pc:picChg>
        <pc:picChg chg="add mod">
          <ac:chgData name="Schrall Maija" userId="60c1a822-4f7e-4063-8333-1039756e1a7a" providerId="ADAL" clId="{1A1A315B-1A5C-4D38-B5F2-723F0AEA148B}" dt="2024-03-04T05:08:30.019" v="37" actId="1076"/>
          <ac:picMkLst>
            <pc:docMk/>
            <pc:sldMk cId="1914762115" sldId="278"/>
            <ac:picMk id="5" creationId="{80C286B3-5A06-DBFE-89BF-3A45F915F58E}"/>
          </ac:picMkLst>
        </pc:picChg>
      </pc:sldChg>
      <pc:sldChg chg="addSp delSp modSp mod">
        <pc:chgData name="Schrall Maija" userId="60c1a822-4f7e-4063-8333-1039756e1a7a" providerId="ADAL" clId="{1A1A315B-1A5C-4D38-B5F2-723F0AEA148B}" dt="2024-03-04T05:09:09.232" v="41" actId="14100"/>
        <pc:sldMkLst>
          <pc:docMk/>
          <pc:sldMk cId="231508523" sldId="279"/>
        </pc:sldMkLst>
        <pc:picChg chg="del">
          <ac:chgData name="Schrall Maija" userId="60c1a822-4f7e-4063-8333-1039756e1a7a" providerId="ADAL" clId="{1A1A315B-1A5C-4D38-B5F2-723F0AEA148B}" dt="2024-03-04T05:08:54.456" v="38" actId="478"/>
          <ac:picMkLst>
            <pc:docMk/>
            <pc:sldMk cId="231508523" sldId="279"/>
            <ac:picMk id="4" creationId="{A84E68CB-80F7-4E14-C385-732A0A2583C1}"/>
          </ac:picMkLst>
        </pc:picChg>
        <pc:picChg chg="add mod">
          <ac:chgData name="Schrall Maija" userId="60c1a822-4f7e-4063-8333-1039756e1a7a" providerId="ADAL" clId="{1A1A315B-1A5C-4D38-B5F2-723F0AEA148B}" dt="2024-03-04T05:09:09.232" v="41" actId="14100"/>
          <ac:picMkLst>
            <pc:docMk/>
            <pc:sldMk cId="231508523" sldId="279"/>
            <ac:picMk id="5" creationId="{DC0ABB2E-CC80-711F-B20E-1BB190AC3F31}"/>
          </ac:picMkLst>
        </pc:picChg>
      </pc:sldChg>
      <pc:sldChg chg="addSp delSp modSp mod">
        <pc:chgData name="Schrall Maija" userId="60c1a822-4f7e-4063-8333-1039756e1a7a" providerId="ADAL" clId="{1A1A315B-1A5C-4D38-B5F2-723F0AEA148B}" dt="2024-02-21T10:18:47.093" v="5" actId="1076"/>
        <pc:sldMkLst>
          <pc:docMk/>
          <pc:sldMk cId="1617746952" sldId="280"/>
        </pc:sldMkLst>
        <pc:picChg chg="add mod">
          <ac:chgData name="Schrall Maija" userId="60c1a822-4f7e-4063-8333-1039756e1a7a" providerId="ADAL" clId="{1A1A315B-1A5C-4D38-B5F2-723F0AEA148B}" dt="2024-02-21T10:18:47.093" v="5" actId="1076"/>
          <ac:picMkLst>
            <pc:docMk/>
            <pc:sldMk cId="1617746952" sldId="280"/>
            <ac:picMk id="4" creationId="{A9770E0B-5F6A-5668-B188-5AF8EE0AE15E}"/>
          </ac:picMkLst>
        </pc:picChg>
        <pc:picChg chg="del">
          <ac:chgData name="Schrall Maija" userId="60c1a822-4f7e-4063-8333-1039756e1a7a" providerId="ADAL" clId="{1A1A315B-1A5C-4D38-B5F2-723F0AEA148B}" dt="2024-02-21T10:18:26.668" v="0" actId="478"/>
          <ac:picMkLst>
            <pc:docMk/>
            <pc:sldMk cId="1617746952" sldId="280"/>
            <ac:picMk id="6" creationId="{21B6D791-749E-37F9-CA94-87CE803DC0E0}"/>
          </ac:picMkLst>
        </pc:picChg>
      </pc:sldChg>
      <pc:sldChg chg="addSp delSp modSp mod">
        <pc:chgData name="Schrall Maija" userId="60c1a822-4f7e-4063-8333-1039756e1a7a" providerId="ADAL" clId="{1A1A315B-1A5C-4D38-B5F2-723F0AEA148B}" dt="2024-02-21T10:19:44.535" v="11" actId="1076"/>
        <pc:sldMkLst>
          <pc:docMk/>
          <pc:sldMk cId="2759046842" sldId="281"/>
        </pc:sldMkLst>
        <pc:picChg chg="add mod">
          <ac:chgData name="Schrall Maija" userId="60c1a822-4f7e-4063-8333-1039756e1a7a" providerId="ADAL" clId="{1A1A315B-1A5C-4D38-B5F2-723F0AEA148B}" dt="2024-02-21T10:19:44.535" v="11" actId="1076"/>
          <ac:picMkLst>
            <pc:docMk/>
            <pc:sldMk cId="2759046842" sldId="281"/>
            <ac:picMk id="5" creationId="{1F49C6A9-99E2-F1A3-A38E-4486E779715C}"/>
          </ac:picMkLst>
        </pc:picChg>
        <pc:picChg chg="del">
          <ac:chgData name="Schrall Maija" userId="60c1a822-4f7e-4063-8333-1039756e1a7a" providerId="ADAL" clId="{1A1A315B-1A5C-4D38-B5F2-723F0AEA148B}" dt="2024-02-21T10:19:14.931" v="6" actId="478"/>
          <ac:picMkLst>
            <pc:docMk/>
            <pc:sldMk cId="2759046842" sldId="281"/>
            <ac:picMk id="6" creationId="{F2A25D97-68EA-A1EF-E991-D43D52EB88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Source: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AB5BF93-1B1C-B4FE-B7A0-FA5237CEB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16631"/>
            <a:ext cx="8712968" cy="58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D2270F7-4948-7CCC-5058-CCB6012C6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98" y="332657"/>
            <a:ext cx="8506382" cy="583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C2691DC-8CE7-BCE8-E5A0-F0AE00E13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88640"/>
            <a:ext cx="8208912" cy="56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20EFC34-2227-C5C8-2015-070B73B18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188640"/>
            <a:ext cx="8424936" cy="58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D1DF9FE-A18A-6F5F-7DA8-3F56F27F5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221" y="116631"/>
            <a:ext cx="8474724" cy="576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0C286B3-5A06-DBFE-89BF-3A45F915F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188640"/>
            <a:ext cx="8559976" cy="594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C0ABB2E-CC80-711F-B20E-1BB190AC3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695" y="188640"/>
            <a:ext cx="8093373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9770E0B-5F6A-5668-B188-5AF8EE0AE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40" y="116631"/>
            <a:ext cx="8280920" cy="595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4.3.2024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Source: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F49C6A9-99E2-F1A3-A38E-4486E779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904" y="116631"/>
            <a:ext cx="8214191" cy="601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214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14</cp:revision>
  <cp:lastPrinted>2020-05-12T08:55:58Z</cp:lastPrinted>
  <dcterms:created xsi:type="dcterms:W3CDTF">2022-02-23T10:25:40Z</dcterms:created>
  <dcterms:modified xsi:type="dcterms:W3CDTF">2024-03-04T05:09:12Z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