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 varScale="1">
        <p:scale>
          <a:sx n="67" d="100"/>
          <a:sy n="67" d="100"/>
        </p:scale>
        <p:origin x="568" y="44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C23C1635-C9EE-4CF9-8FF9-D6FDE0017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144" y="188640"/>
            <a:ext cx="832759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48AF0870-5E2B-4B0C-B34D-40189B41A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866" y="8037"/>
            <a:ext cx="8718554" cy="61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59FD289B-893B-450C-9929-B736BF7D1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1" y="127246"/>
            <a:ext cx="9229509" cy="630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540C074-EE42-4EFA-AA17-3039666B5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995" y="116630"/>
            <a:ext cx="8335875" cy="59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AC152D0-7E16-4067-8040-4CB0A2CB8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365125"/>
            <a:ext cx="8597390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A18E4FF-D5EF-4158-9E65-D5D62BE97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898" y="144859"/>
            <a:ext cx="8532204" cy="593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4911937-93F5-4D0E-8708-1C476EC9A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254" y="183720"/>
            <a:ext cx="8684202" cy="615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6763A52-BA5B-4699-A8CB-1B3259805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771" y="90487"/>
            <a:ext cx="8842515" cy="585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4.3.2022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373CF72-E0E5-4839-81CA-43FD8231A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16631"/>
            <a:ext cx="8898582" cy="59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196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7</cp:revision>
  <cp:lastPrinted>2020-05-12T08:55:58Z</cp:lastPrinted>
  <dcterms:created xsi:type="dcterms:W3CDTF">2022-02-23T10:25:40Z</dcterms:created>
  <dcterms:modified xsi:type="dcterms:W3CDTF">2022-03-04T11:24:30Z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