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74" r:id="rId5"/>
    <p:sldId id="277" r:id="rId6"/>
    <p:sldId id="275" r:id="rId7"/>
    <p:sldId id="276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D"/>
    <a:srgbClr val="5B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9863" autoAdjust="0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-147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0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1ECA5-9666-114B-8DFE-76B85D25E67D}" type="datetimeFigureOut">
              <a:rPr lang="en-FI" smtClean="0"/>
              <a:t>08/30/2022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4D411-5BD4-D441-BE0B-1A0E1559D33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2167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E0064C-8375-CC9B-2186-CFF5A454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692" t="3578" r="-601" b="5890"/>
          <a:stretch/>
        </p:blipFill>
        <p:spPr>
          <a:xfrm>
            <a:off x="0" y="0"/>
            <a:ext cx="1655999" cy="687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786A8-B626-F0E4-9487-DF83CCA69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8" t="12884" r="34375" b="10145"/>
          <a:stretch/>
        </p:blipFill>
        <p:spPr>
          <a:xfrm>
            <a:off x="7992000" y="0"/>
            <a:ext cx="4212000" cy="687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68FEFD-5C2D-49F2-1E26-AC5BB329CC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21648" y="4029143"/>
            <a:ext cx="1836640" cy="94794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7743DA3-0160-620F-B69C-400398AB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784226"/>
            <a:ext cx="9144000" cy="4670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pv.kk.vvvv</a:t>
            </a:r>
            <a:endParaRPr lang="en-FI" dirty="0"/>
          </a:p>
        </p:txBody>
      </p:sp>
      <p:sp>
        <p:nvSpPr>
          <p:cNvPr id="15" name="Content Placeholder 42">
            <a:extLst>
              <a:ext uri="{FF2B5EF4-FFF2-40B4-BE49-F238E27FC236}">
                <a16:creationId xmlns:a16="http://schemas.microsoft.com/office/drawing/2014/main" id="{34D8DB8D-E6E3-439A-E2FA-F837F1DBF3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0" y="6276788"/>
            <a:ext cx="9144000" cy="45243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C6ECEE9-38A1-C6DD-D83F-1367F2D5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1618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EBC13A-899B-9523-CB14-9E79D3EE8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6E374-07FF-52B5-8706-E6559EDC4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0A759-A255-524A-98AB-34B5D83C3F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0691"/>
            <a:ext cx="5181600" cy="409639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F9A21-AC5D-3C8C-7B0E-4F106C61A4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020691"/>
            <a:ext cx="5181600" cy="409639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46768-58AE-E973-21DB-596F7A72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848139" cy="365125"/>
          </a:xfrm>
          <a:prstGeom prst="rect">
            <a:avLst/>
          </a:prstGeom>
        </p:spPr>
        <p:txBody>
          <a:bodyPr/>
          <a:lstStyle/>
          <a:p>
            <a:fld id="{36F89B64-FC54-E947-B565-8673B714E296}" type="slidenum">
              <a:rPr lang="en-FI" smtClean="0"/>
              <a:t>‹#›</a:t>
            </a:fld>
            <a:endParaRPr lang="en-FI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FB29B4FC-3237-EEDD-9817-6C52875C23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85924" y="6356350"/>
            <a:ext cx="8453157" cy="365125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 dirty="0"/>
              <a:t>LÄHDE: </a:t>
            </a:r>
            <a:r>
              <a:rPr lang="en-GB" dirty="0" err="1"/>
              <a:t>Lähteen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68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kaksi palstaa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9692C1-9D45-5AFB-9BF6-AE5FBF998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8457D-FA79-61CC-9A3D-9773687EE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9FAF6-9C1E-2E68-09C3-8A9AE0FE93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29080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023D8-4E92-59B2-B218-7BF38F4E37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968447"/>
            <a:ext cx="5157787" cy="299869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F7C9BC-7243-8E03-1540-FD0E3506DE2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29080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2787E-9B47-FD68-1281-6E037D191C0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968447"/>
            <a:ext cx="5183188" cy="299869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74209-305C-ABF1-FD88-6EF00551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848139" cy="365125"/>
          </a:xfrm>
          <a:prstGeom prst="rect">
            <a:avLst/>
          </a:prstGeom>
        </p:spPr>
        <p:txBody>
          <a:bodyPr/>
          <a:lstStyle/>
          <a:p>
            <a:fld id="{36F89B64-FC54-E947-B565-8673B714E296}" type="slidenum">
              <a:rPr lang="en-FI" smtClean="0"/>
              <a:t>‹#›</a:t>
            </a:fld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8EEB00A7-3A26-9A0D-41EE-52587B70B4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85924" y="6356350"/>
            <a:ext cx="8453157" cy="365125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 dirty="0"/>
              <a:t>LÄHDE: </a:t>
            </a:r>
            <a:r>
              <a:rPr lang="en-GB" dirty="0" err="1"/>
              <a:t>Lähteen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15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taatti slide oranss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>
            <a:extLst>
              <a:ext uri="{FF2B5EF4-FFF2-40B4-BE49-F238E27FC236}">
                <a16:creationId xmlns:a16="http://schemas.microsoft.com/office/drawing/2014/main" id="{F8BAAE6F-565C-15C7-FF21-A7CC07351883}"/>
              </a:ext>
            </a:extLst>
          </p:cNvPr>
          <p:cNvSpPr/>
          <p:nvPr userDrawn="1"/>
        </p:nvSpPr>
        <p:spPr>
          <a:xfrm rot="5400000">
            <a:off x="1991031" y="1106127"/>
            <a:ext cx="4225413" cy="4225413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4786E9-8E98-6CD5-EA21-9BF02C16A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4" y="6117082"/>
            <a:ext cx="856805" cy="442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5276E3-4D8B-919F-815A-D96CFAD41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18485"/>
            <a:ext cx="10515600" cy="1062683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“</a:t>
            </a: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sitaatti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”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72C3-29A3-B8FB-92C4-A11EBBAAE1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r>
              <a:rPr lang="en-GB" dirty="0"/>
              <a:t>, </a:t>
            </a:r>
            <a:r>
              <a:rPr lang="en-GB" dirty="0" err="1"/>
              <a:t>titteli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76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taatti slide harm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>
            <a:extLst>
              <a:ext uri="{FF2B5EF4-FFF2-40B4-BE49-F238E27FC236}">
                <a16:creationId xmlns:a16="http://schemas.microsoft.com/office/drawing/2014/main" id="{C07DA06D-8B1F-52A3-6957-F458E38CA438}"/>
              </a:ext>
            </a:extLst>
          </p:cNvPr>
          <p:cNvSpPr/>
          <p:nvPr userDrawn="1"/>
        </p:nvSpPr>
        <p:spPr>
          <a:xfrm rot="5400000">
            <a:off x="1991031" y="1106127"/>
            <a:ext cx="4225413" cy="4225413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276E3-4D8B-919F-815A-D96CFAD41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18485"/>
            <a:ext cx="10515600" cy="1062683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“</a:t>
            </a: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sitaatti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”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72C3-29A3-B8FB-92C4-A11EBBAAE1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r>
              <a:rPr lang="en-GB" dirty="0"/>
              <a:t>, </a:t>
            </a:r>
            <a:r>
              <a:rPr lang="en-GB" dirty="0" err="1"/>
              <a:t>titteli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6455A-A415-B263-C258-1FA9B40824D1}"/>
              </a:ext>
            </a:extLst>
          </p:cNvPr>
          <p:cNvSpPr txBox="1"/>
          <p:nvPr userDrawn="1"/>
        </p:nvSpPr>
        <p:spPr>
          <a:xfrm>
            <a:off x="7194176" y="-119678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F560DE-4F50-8B5B-89BD-1AE4CF661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omi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332F5740-064D-1DC7-D996-A353B460CFA4}"/>
              </a:ext>
            </a:extLst>
          </p:cNvPr>
          <p:cNvSpPr/>
          <p:nvPr userDrawn="1"/>
        </p:nvSpPr>
        <p:spPr>
          <a:xfrm rot="10800000" flipH="1">
            <a:off x="0" y="0"/>
            <a:ext cx="5988431" cy="6858000"/>
          </a:xfrm>
          <a:prstGeom prst="round1Rect">
            <a:avLst>
              <a:gd name="adj" fmla="val 2627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9692C1-9D45-5AFB-9BF6-AE5FBF998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023D8-4E92-59B2-B218-7BF38F4E37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2921" y="1550130"/>
            <a:ext cx="4928616" cy="3684588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Huomio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2787E-9B47-FD68-1281-6E037D191C0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02230" y="2505075"/>
            <a:ext cx="4963732" cy="361200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95B70B7-03EF-5975-B74A-A14F103D68C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02230" y="1311521"/>
            <a:ext cx="4955794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99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omio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C1D0C221-3D09-DF1A-8791-18031FD4C460}"/>
              </a:ext>
            </a:extLst>
          </p:cNvPr>
          <p:cNvSpPr/>
          <p:nvPr userDrawn="1"/>
        </p:nvSpPr>
        <p:spPr>
          <a:xfrm rot="10800000">
            <a:off x="6203569" y="1"/>
            <a:ext cx="5988431" cy="6858000"/>
          </a:xfrm>
          <a:prstGeom prst="round1Rect">
            <a:avLst>
              <a:gd name="adj" fmla="val 262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023D8-4E92-59B2-B218-7BF38F4E37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06491" y="1550130"/>
            <a:ext cx="4928616" cy="3684588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Huomio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3328EA-393D-533C-89A0-2DFDD1F43DD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9" y="2505075"/>
            <a:ext cx="4955794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B1BFF7-D2C2-B949-4E7D-6E35F3A30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4" y="6117082"/>
            <a:ext cx="856805" cy="442223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0FC31E0-C586-FDA8-8459-E1E287B4AA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5080" y="1311521"/>
            <a:ext cx="4955794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02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omi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E1D5BB2-889D-FBF8-7876-80C406DB85A6}"/>
              </a:ext>
            </a:extLst>
          </p:cNvPr>
          <p:cNvSpPr/>
          <p:nvPr userDrawn="1"/>
        </p:nvSpPr>
        <p:spPr>
          <a:xfrm rot="10800000" flipH="1">
            <a:off x="0" y="0"/>
            <a:ext cx="5988431" cy="6858000"/>
          </a:xfrm>
          <a:prstGeom prst="round1Rect">
            <a:avLst>
              <a:gd name="adj" fmla="val 2627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9692C1-9D45-5AFB-9BF6-AE5FBF998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023D8-4E92-59B2-B218-7BF38F4E37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2921" y="1550130"/>
            <a:ext cx="4928616" cy="36845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Huomio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2787E-9B47-FD68-1281-6E037D191C0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02230" y="2505075"/>
            <a:ext cx="4963732" cy="361200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7BE4893-DA3E-06FB-0A98-D54996CE81C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02230" y="1311521"/>
            <a:ext cx="4955794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156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omio pisar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11CDD05-FBDC-8868-6965-E254C6C5357A}"/>
              </a:ext>
            </a:extLst>
          </p:cNvPr>
          <p:cNvSpPr/>
          <p:nvPr userDrawn="1"/>
        </p:nvSpPr>
        <p:spPr>
          <a:xfrm>
            <a:off x="0" y="0"/>
            <a:ext cx="59973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FI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11AD43FA-6CC2-5476-DE61-19BE46E37B45}"/>
              </a:ext>
            </a:extLst>
          </p:cNvPr>
          <p:cNvSpPr/>
          <p:nvPr userDrawn="1"/>
        </p:nvSpPr>
        <p:spPr>
          <a:xfrm rot="5400000">
            <a:off x="391356" y="1937030"/>
            <a:ext cx="3569108" cy="356910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9692C1-9D45-5AFB-9BF6-AE5FBF998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023D8-4E92-59B2-B218-7BF38F4E37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98871" y="1109435"/>
            <a:ext cx="3952482" cy="3461097"/>
          </a:xfr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“</a:t>
            </a: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sitaatti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”/</a:t>
            </a:r>
            <a:r>
              <a:rPr lang="en-GB" dirty="0" err="1"/>
              <a:t>Huomio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2787E-9B47-FD68-1281-6E037D191C0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02230" y="2505075"/>
            <a:ext cx="4963732" cy="361200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58FFA0-0C23-E30E-7B1C-E362A56A17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02230" y="1311521"/>
            <a:ext cx="4955794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82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osto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9692C1-9D45-5AFB-9BF6-AE5FBF998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8457D-FA79-61CC-9A3D-9773687EE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023D8-4E92-59B2-B218-7BF38F4E37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704" y="2702859"/>
            <a:ext cx="2580068" cy="3307976"/>
          </a:xfrm>
          <a:solidFill>
            <a:schemeClr val="accent2"/>
          </a:solidFill>
        </p:spPr>
        <p:txBody>
          <a:bodyPr wrap="square" lIns="108000" tIns="180000" bIns="180000" anchor="t">
            <a:normAutofit/>
          </a:bodyPr>
          <a:lstStyle>
            <a:lvl1pPr marL="0" indent="0">
              <a:buNone/>
              <a:defRPr sz="1800"/>
            </a:lvl1pPr>
            <a:lvl4pPr marL="1371600" indent="0">
              <a:buNone/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74209-305C-ABF1-FD88-6EF00551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848139" cy="365125"/>
          </a:xfrm>
          <a:prstGeom prst="rect">
            <a:avLst/>
          </a:prstGeom>
        </p:spPr>
        <p:txBody>
          <a:bodyPr/>
          <a:lstStyle/>
          <a:p>
            <a:fld id="{36F89B64-FC54-E947-B565-8673B714E296}" type="slidenum">
              <a:rPr lang="en-FI" smtClean="0"/>
              <a:t>‹#›</a:t>
            </a:fld>
            <a:endParaRPr lang="en-FI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5A9037A-DAEF-F047-B38B-33AE75A809F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319598" y="2702859"/>
            <a:ext cx="2580068" cy="3307976"/>
          </a:xfrm>
          <a:solidFill>
            <a:schemeClr val="accent1"/>
          </a:solidFill>
        </p:spPr>
        <p:txBody>
          <a:bodyPr wrap="square" lIns="108000" tIns="180000" bIns="180000"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6996D93-3491-9461-7AC8-83F98EBB3B0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096000" y="2702859"/>
            <a:ext cx="2580068" cy="3307976"/>
          </a:xfrm>
          <a:solidFill>
            <a:schemeClr val="accent3"/>
          </a:solidFill>
        </p:spPr>
        <p:txBody>
          <a:bodyPr wrap="square" lIns="108000" tIns="180000" bIns="180000" anchor="t">
            <a:normAutofit/>
          </a:bodyPr>
          <a:lstStyle>
            <a:lvl1pPr marL="0" indent="0">
              <a:buNone/>
              <a:defRPr sz="1800"/>
            </a:lvl1pPr>
            <a:lvl4pPr marL="1371600" indent="0">
              <a:buNone/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0E95FA3-8426-6B61-E1B2-86EEF29588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872402" y="2702859"/>
            <a:ext cx="2580068" cy="3307976"/>
          </a:xfrm>
          <a:solidFill>
            <a:schemeClr val="bg2"/>
          </a:solidFill>
        </p:spPr>
        <p:txBody>
          <a:bodyPr wrap="square" lIns="108000" tIns="180000" bIns="180000" anchor="t">
            <a:normAutofit/>
          </a:bodyPr>
          <a:lstStyle>
            <a:lvl1pPr marL="0" indent="0">
              <a:buNone/>
              <a:defRPr sz="1800"/>
            </a:lvl1pPr>
            <a:lvl4pPr marL="1371600" indent="0">
              <a:buNone/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9FAF6-9C1E-2E68-09C3-8A9AE0FE93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704" y="1858058"/>
            <a:ext cx="2580068" cy="84480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69291D-40D9-3F70-E391-0FB06158E41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19598" y="1858058"/>
            <a:ext cx="2580068" cy="844801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4AF6193-9ACA-D531-7FA6-B3AF4319CC6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96000" y="1858058"/>
            <a:ext cx="2580068" cy="844801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5CB3643-A51D-F81D-6D6C-02CDC95D610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872402" y="1858058"/>
            <a:ext cx="2580068" cy="84480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090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ymys 1-3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E374-07FF-52B5-8706-E6559EDC4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09D109-54E2-1705-BA3D-5B7F3CD55D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286000" y="1825625"/>
            <a:ext cx="9067800" cy="13255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Kysymys 1 tähän. Lisää myös numero tai kirjain palloon.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784A1B-1EB6-5A68-B53B-13C41A82A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4" y="6117082"/>
            <a:ext cx="856805" cy="44222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E68A2D-D9D4-31EE-7657-57E8FFEA5E2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286000" y="3331019"/>
            <a:ext cx="9067800" cy="132556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Kysymys 2 tähän. Lisää myös numero tai kirjain palloon.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33F64B5-CA3A-9F5C-D57C-49925342F51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2286000" y="4872226"/>
            <a:ext cx="9067800" cy="13255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Kysymys 3 tähän jos on kolme. Lisää myös numero tai kirjain palloon.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4F4448B-FA31-E9BA-ED0E-52A88BB0AC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2668" y="1955660"/>
            <a:ext cx="1065493" cy="1065493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FI" dirty="0"/>
              <a:t>X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FB8C426A-CD1C-EE9D-FA52-580632A836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2668" y="3461054"/>
            <a:ext cx="1065493" cy="1065493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FI" dirty="0"/>
              <a:t>X</a:t>
            </a:r>
          </a:p>
        </p:txBody>
      </p:sp>
      <p:sp>
        <p:nvSpPr>
          <p:cNvPr id="23" name="Content Placeholder 20">
            <a:extLst>
              <a:ext uri="{FF2B5EF4-FFF2-40B4-BE49-F238E27FC236}">
                <a16:creationId xmlns:a16="http://schemas.microsoft.com/office/drawing/2014/main" id="{87E13C8D-B8B9-78E0-DF32-B765D92C64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72668" y="5002261"/>
            <a:ext cx="1065493" cy="1065493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4109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5FC0AA-B92B-0358-9B9C-C099F4240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4198-17E7-BFD2-3C7C-C639EAA39D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291457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76951-3178-A995-8EE5-86852CFE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848139" cy="365125"/>
          </a:xfrm>
          <a:prstGeom prst="rect">
            <a:avLst/>
          </a:prstGeom>
        </p:spPr>
        <p:txBody>
          <a:bodyPr/>
          <a:lstStyle/>
          <a:p>
            <a:fld id="{36F89B64-FC54-E947-B565-8673B714E296}" type="slidenum">
              <a:rPr lang="en-FI" smtClean="0"/>
              <a:t>‹#›</a:t>
            </a:fld>
            <a:endParaRPr lang="en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53E4B-2723-33FC-C4D9-F98578DFEAE5}"/>
              </a:ext>
            </a:extLst>
          </p:cNvPr>
          <p:cNvSpPr txBox="1"/>
          <p:nvPr userDrawn="1"/>
        </p:nvSpPr>
        <p:spPr>
          <a:xfrm>
            <a:off x="831849" y="620796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 err="1">
                <a:solidFill>
                  <a:schemeClr val="tx1"/>
                </a:solidFill>
              </a:rPr>
              <a:t>Sisältö</a:t>
            </a:r>
            <a:endParaRPr lang="en-FI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2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ysymys 1-3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E374-07FF-52B5-8706-E6559EDC4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09D109-54E2-1705-BA3D-5B7F3CD55D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286000" y="1825625"/>
            <a:ext cx="9067800" cy="13255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Kysymys 1 tähän. Lisää myös numero tai kirjain palloon.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784A1B-1EB6-5A68-B53B-13C41A82A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4" y="6117082"/>
            <a:ext cx="856805" cy="44222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E68A2D-D9D4-31EE-7657-57E8FFEA5E2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286000" y="3331019"/>
            <a:ext cx="9067800" cy="132556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Kysymys 2 tähän. Lisää myös numero tai kirjain palloon.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33F64B5-CA3A-9F5C-D57C-49925342F51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2286000" y="4872226"/>
            <a:ext cx="9067800" cy="13255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Kysymys 3 tähän jos on kolme. Lisää myös numero tai kirjain palloon.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4F4448B-FA31-E9BA-ED0E-52A88BB0AC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2668" y="1955660"/>
            <a:ext cx="1065493" cy="1065493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FI" dirty="0"/>
              <a:t>X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FB8C426A-CD1C-EE9D-FA52-580632A836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2668" y="3461054"/>
            <a:ext cx="1065493" cy="1065493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FI" dirty="0"/>
              <a:t>X</a:t>
            </a:r>
          </a:p>
        </p:txBody>
      </p:sp>
      <p:sp>
        <p:nvSpPr>
          <p:cNvPr id="23" name="Content Placeholder 20">
            <a:extLst>
              <a:ext uri="{FF2B5EF4-FFF2-40B4-BE49-F238E27FC236}">
                <a16:creationId xmlns:a16="http://schemas.microsoft.com/office/drawing/2014/main" id="{87E13C8D-B8B9-78E0-DF32-B765D92C64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72668" y="5002261"/>
            <a:ext cx="1065493" cy="1065493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43490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ysymys 1-3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1210D50-BAD3-44AD-DFDB-701D51D32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90645" y="6117083"/>
            <a:ext cx="856805" cy="442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6E374-07FF-52B5-8706-E6559EDC4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09D109-54E2-1705-BA3D-5B7F3CD55D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286000" y="1825625"/>
            <a:ext cx="9067800" cy="13255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Kysymys 1 tähän. Lisää myös numero tai kirjain palloon.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E68A2D-D9D4-31EE-7657-57E8FFEA5E2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286000" y="3331019"/>
            <a:ext cx="9067800" cy="132556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Kysymys 2 tähän. Lisää myös numero tai kirjain palloon.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33F64B5-CA3A-9F5C-D57C-49925342F51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2286000" y="4872226"/>
            <a:ext cx="9067800" cy="13255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Kysymys 3 tähän jos on kolme. Lisää myös numero tai kirjain palloon.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4F4448B-FA31-E9BA-ED0E-52A88BB0AC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2668" y="1955660"/>
            <a:ext cx="1065493" cy="1065493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FI" dirty="0"/>
              <a:t>X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FB8C426A-CD1C-EE9D-FA52-580632A836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2668" y="3461054"/>
            <a:ext cx="1065493" cy="1065493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FI" dirty="0"/>
              <a:t>X</a:t>
            </a:r>
          </a:p>
        </p:txBody>
      </p:sp>
      <p:sp>
        <p:nvSpPr>
          <p:cNvPr id="23" name="Content Placeholder 20">
            <a:extLst>
              <a:ext uri="{FF2B5EF4-FFF2-40B4-BE49-F238E27FC236}">
                <a16:creationId xmlns:a16="http://schemas.microsoft.com/office/drawing/2014/main" id="{87E13C8D-B8B9-78E0-DF32-B765D92C64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72668" y="5002261"/>
            <a:ext cx="1065493" cy="1065493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40617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E066-9902-ED2B-D52E-D03CDF46F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89427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pPr lvl="0"/>
            <a:r>
              <a:rPr lang="fi-FI" dirty="0"/>
              <a:t>Aikajana 1-5 pisara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317A581-6255-6AB0-D8C4-8AAFC48E9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513" y="1521439"/>
            <a:ext cx="2258040" cy="1478490"/>
          </a:xfrm>
          <a:noFill/>
        </p:spPr>
        <p:txBody>
          <a:bodyPr wrap="square" lIns="108000" tIns="180000" bIns="180000" anchor="b"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1F3D0FA-A791-C6E9-ECB9-60469341B6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513" y="3044540"/>
            <a:ext cx="2258040" cy="844801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1 </a:t>
            </a:r>
            <a:r>
              <a:rPr lang="en-GB" dirty="0" err="1"/>
              <a:t>paikka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on </a:t>
            </a:r>
            <a:r>
              <a:rPr lang="en-GB" dirty="0" err="1"/>
              <a:t>tässä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241C511-693B-9CAB-17B9-346BAB2BE0B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670938" y="5201465"/>
            <a:ext cx="2258040" cy="1452773"/>
          </a:xfrm>
          <a:noFill/>
        </p:spPr>
        <p:txBody>
          <a:bodyPr wrap="square" lIns="108000" tIns="180000" bIns="180000" anchor="t"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78999C-DD95-8ABF-4354-1DE83ACA64F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670938" y="4356665"/>
            <a:ext cx="2258040" cy="844801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2 </a:t>
            </a:r>
            <a:r>
              <a:rPr lang="en-GB" dirty="0" err="1"/>
              <a:t>paikka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on </a:t>
            </a:r>
            <a:r>
              <a:rPr lang="en-GB" dirty="0" err="1"/>
              <a:t>tässä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BF57E91-E13D-F4D5-87AA-7634FD39B64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902593" y="1521439"/>
            <a:ext cx="2258040" cy="1478490"/>
          </a:xfrm>
          <a:noFill/>
        </p:spPr>
        <p:txBody>
          <a:bodyPr wrap="square" lIns="108000" tIns="180000" bIns="180000" anchor="b"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768D83D-3278-72E8-61FC-7DB0A8979D2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902593" y="3044540"/>
            <a:ext cx="2258040" cy="844801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3 </a:t>
            </a:r>
            <a:r>
              <a:rPr lang="en-GB" dirty="0" err="1"/>
              <a:t>paikka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on </a:t>
            </a:r>
            <a:r>
              <a:rPr lang="en-GB" dirty="0" err="1"/>
              <a:t>tässä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E72631-8BA8-9DA6-AADA-F3AE5FDF63C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224233" y="5201465"/>
            <a:ext cx="2258040" cy="1452773"/>
          </a:xfrm>
          <a:noFill/>
        </p:spPr>
        <p:txBody>
          <a:bodyPr wrap="square" lIns="108000" tIns="180000" bIns="180000" anchor="t"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8C0BD1F-FA91-E8DA-368E-0294DA0F574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224233" y="4356665"/>
            <a:ext cx="2258040" cy="844801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4 </a:t>
            </a:r>
            <a:r>
              <a:rPr lang="en-GB" dirty="0" err="1"/>
              <a:t>paikka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on </a:t>
            </a:r>
            <a:r>
              <a:rPr lang="en-GB" dirty="0" err="1"/>
              <a:t>tässä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68713E2-69FD-1F58-36E4-9B219A86CA3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9482273" y="1521439"/>
            <a:ext cx="2258040" cy="1478490"/>
          </a:xfrm>
          <a:noFill/>
        </p:spPr>
        <p:txBody>
          <a:bodyPr wrap="square" lIns="108000" tIns="180000" bIns="180000" anchor="b"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E03C9F0-ABC3-833D-E6DE-AD37DC214C9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482273" y="3044540"/>
            <a:ext cx="2258040" cy="844801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5 </a:t>
            </a:r>
            <a:r>
              <a:rPr lang="en-GB" dirty="0" err="1"/>
              <a:t>paikka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on </a:t>
            </a:r>
            <a:r>
              <a:rPr lang="en-GB" dirty="0" err="1"/>
              <a:t>tässä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FEAA1B3-C0A4-D834-55A7-41C6420EFCA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 rot="18915754">
            <a:off x="5291477" y="4760374"/>
            <a:ext cx="1563063" cy="1563063"/>
          </a:xfrm>
          <a:prstGeom prst="teardrop">
            <a:avLst/>
          </a:prstGeom>
          <a:solidFill>
            <a:schemeClr val="accent1"/>
          </a:solidFill>
        </p:spPr>
        <p:txBody>
          <a:bodyPr anchor="ctr">
            <a:norm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FI" dirty="0"/>
              <a:t>X</a:t>
            </a:r>
          </a:p>
        </p:txBody>
      </p:sp>
      <p:sp>
        <p:nvSpPr>
          <p:cNvPr id="27" name="Content Placeholder 20">
            <a:extLst>
              <a:ext uri="{FF2B5EF4-FFF2-40B4-BE49-F238E27FC236}">
                <a16:creationId xmlns:a16="http://schemas.microsoft.com/office/drawing/2014/main" id="{687DCC28-3DD5-E367-65BD-26487310815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 rot="18915754">
            <a:off x="699392" y="4760374"/>
            <a:ext cx="1563063" cy="1563063"/>
          </a:xfrm>
          <a:prstGeom prst="teardrop">
            <a:avLst/>
          </a:prstGeom>
          <a:solidFill>
            <a:schemeClr val="accent3"/>
          </a:solidFill>
        </p:spPr>
        <p:txBody>
          <a:bodyPr anchor="ctr">
            <a:norm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FI" dirty="0"/>
              <a:t>X</a:t>
            </a:r>
          </a:p>
        </p:txBody>
      </p:sp>
      <p:sp>
        <p:nvSpPr>
          <p:cNvPr id="28" name="Content Placeholder 20">
            <a:extLst>
              <a:ext uri="{FF2B5EF4-FFF2-40B4-BE49-F238E27FC236}">
                <a16:creationId xmlns:a16="http://schemas.microsoft.com/office/drawing/2014/main" id="{50779C96-53CB-9C60-2167-2129F49B9D7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 rot="18915754">
            <a:off x="9929545" y="4760374"/>
            <a:ext cx="1563063" cy="156306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rm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FI" dirty="0"/>
              <a:t>X</a:t>
            </a:r>
          </a:p>
        </p:txBody>
      </p:sp>
      <p:sp>
        <p:nvSpPr>
          <p:cNvPr id="29" name="Content Placeholder 20">
            <a:extLst>
              <a:ext uri="{FF2B5EF4-FFF2-40B4-BE49-F238E27FC236}">
                <a16:creationId xmlns:a16="http://schemas.microsoft.com/office/drawing/2014/main" id="{20E2D151-4400-9A53-FEE9-B18CF2151DA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 rot="8186052">
            <a:off x="2983452" y="1784175"/>
            <a:ext cx="1563063" cy="156306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rmAutofit/>
            <a:scene3d>
              <a:camera prst="orthographicFront">
                <a:rot lat="0" lon="0" rev="8100000"/>
              </a:camera>
              <a:lightRig rig="threePt" dir="t"/>
            </a:scene3d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X</a:t>
            </a:r>
            <a:endParaRPr lang="en-FI" dirty="0"/>
          </a:p>
        </p:txBody>
      </p:sp>
      <p:sp>
        <p:nvSpPr>
          <p:cNvPr id="30" name="Content Placeholder 20">
            <a:extLst>
              <a:ext uri="{FF2B5EF4-FFF2-40B4-BE49-F238E27FC236}">
                <a16:creationId xmlns:a16="http://schemas.microsoft.com/office/drawing/2014/main" id="{5689BAC1-0FCF-F21D-E744-9943E48D8F2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 rot="8186052">
            <a:off x="7645488" y="1784175"/>
            <a:ext cx="1563063" cy="1563063"/>
          </a:xfrm>
          <a:prstGeom prst="teardrop">
            <a:avLst/>
          </a:prstGeom>
          <a:solidFill>
            <a:schemeClr val="accent3"/>
          </a:solidFill>
        </p:spPr>
        <p:txBody>
          <a:bodyPr anchor="ctr">
            <a:normAutofit/>
            <a:scene3d>
              <a:camera prst="orthographicFront">
                <a:rot lat="0" lon="0" rev="8100000"/>
              </a:camera>
              <a:lightRig rig="threePt" dir="t"/>
            </a:scene3d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X</a:t>
            </a:r>
            <a:endParaRPr lang="en-FI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883430-9455-D09D-5633-BB74B3A685D0}"/>
              </a:ext>
            </a:extLst>
          </p:cNvPr>
          <p:cNvCxnSpPr/>
          <p:nvPr userDrawn="1"/>
        </p:nvCxnSpPr>
        <p:spPr>
          <a:xfrm>
            <a:off x="375682" y="4062637"/>
            <a:ext cx="11364631" cy="0"/>
          </a:xfrm>
          <a:prstGeom prst="line">
            <a:avLst/>
          </a:prstGeom>
          <a:ln w="476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441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sar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>
            <a:extLst>
              <a:ext uri="{FF2B5EF4-FFF2-40B4-BE49-F238E27FC236}">
                <a16:creationId xmlns:a16="http://schemas.microsoft.com/office/drawing/2014/main" id="{02E0183A-D662-6367-87FE-5C11B4B052C9}"/>
              </a:ext>
            </a:extLst>
          </p:cNvPr>
          <p:cNvSpPr/>
          <p:nvPr userDrawn="1"/>
        </p:nvSpPr>
        <p:spPr>
          <a:xfrm rot="2725907">
            <a:off x="2060464" y="1314842"/>
            <a:ext cx="4602913" cy="4669769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C837BA9B-9C6B-24C4-3DF5-AE65FFEE980B}"/>
              </a:ext>
            </a:extLst>
          </p:cNvPr>
          <p:cNvSpPr/>
          <p:nvPr userDrawn="1"/>
        </p:nvSpPr>
        <p:spPr>
          <a:xfrm rot="13371196">
            <a:off x="9071258" y="2344998"/>
            <a:ext cx="2431948" cy="2467272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8510255E-2B5D-A5C1-FADB-158B50B605EC}"/>
              </a:ext>
            </a:extLst>
          </p:cNvPr>
          <p:cNvSpPr/>
          <p:nvPr userDrawn="1"/>
        </p:nvSpPr>
        <p:spPr>
          <a:xfrm rot="18924201">
            <a:off x="6892039" y="4211767"/>
            <a:ext cx="2431948" cy="2467272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496DC1A5-FB5C-22F0-4AB4-67AC432B45F5}"/>
              </a:ext>
            </a:extLst>
          </p:cNvPr>
          <p:cNvSpPr/>
          <p:nvPr userDrawn="1"/>
        </p:nvSpPr>
        <p:spPr>
          <a:xfrm rot="8139082">
            <a:off x="6882614" y="586816"/>
            <a:ext cx="2431948" cy="2467272"/>
          </a:xfrm>
          <a:prstGeom prst="teardrop">
            <a:avLst/>
          </a:prstGeom>
          <a:solidFill>
            <a:srgbClr val="E84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1376473-7EDD-6CAF-BA24-EE1269F6DC07}"/>
              </a:ext>
            </a:extLst>
          </p:cNvPr>
          <p:cNvSpPr>
            <a:spLocks noGrp="1"/>
          </p:cNvSpPr>
          <p:nvPr userDrawn="1">
            <p:ph sz="half" idx="14" hasCustomPrompt="1"/>
          </p:nvPr>
        </p:nvSpPr>
        <p:spPr>
          <a:xfrm>
            <a:off x="7136189" y="4812381"/>
            <a:ext cx="2000213" cy="1357461"/>
          </a:xfrm>
          <a:noFill/>
        </p:spPr>
        <p:txBody>
          <a:bodyPr wrap="square" lIns="108000" tIns="180000" bIns="180000"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i-FI" dirty="0"/>
              <a:t>Muokkaa tekstin perustyylejä </a:t>
            </a:r>
            <a:r>
              <a:rPr lang="fi-FI" dirty="0" err="1"/>
              <a:t>napsauttamallaz</a:t>
            </a:r>
            <a:endParaRPr lang="fi-FI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75268B6-BF6E-2752-B87B-611C419652A5}"/>
              </a:ext>
            </a:extLst>
          </p:cNvPr>
          <p:cNvSpPr>
            <a:spLocks noGrp="1"/>
          </p:cNvSpPr>
          <p:nvPr userDrawn="1">
            <p:ph sz="half" idx="15" hasCustomPrompt="1"/>
          </p:nvPr>
        </p:nvSpPr>
        <p:spPr>
          <a:xfrm>
            <a:off x="2449326" y="2439812"/>
            <a:ext cx="3877028" cy="2546819"/>
          </a:xfrm>
          <a:noFill/>
        </p:spPr>
        <p:txBody>
          <a:bodyPr wrap="square" lIns="108000" tIns="180000" bIns="18000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07CCECB-EA66-B3D5-CC1F-5516F5CA0EB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1" y="365126"/>
            <a:ext cx="6053488" cy="8792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66827BAE-4F4C-0A4B-CAD7-64A148CA4647}"/>
              </a:ext>
            </a:extLst>
          </p:cNvPr>
          <p:cNvSpPr>
            <a:spLocks noGrp="1"/>
          </p:cNvSpPr>
          <p:nvPr userDrawn="1">
            <p:ph sz="half" idx="16" hasCustomPrompt="1"/>
          </p:nvPr>
        </p:nvSpPr>
        <p:spPr>
          <a:xfrm>
            <a:off x="7136188" y="1172413"/>
            <a:ext cx="2000213" cy="1343182"/>
          </a:xfrm>
          <a:noFill/>
        </p:spPr>
        <p:txBody>
          <a:bodyPr wrap="square" lIns="108000" tIns="180000" bIns="180000"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689A646-CCEC-F859-C60A-96C49CF9DCD9}"/>
              </a:ext>
            </a:extLst>
          </p:cNvPr>
          <p:cNvSpPr>
            <a:spLocks noGrp="1"/>
          </p:cNvSpPr>
          <p:nvPr userDrawn="1">
            <p:ph sz="half" idx="17" hasCustomPrompt="1"/>
          </p:nvPr>
        </p:nvSpPr>
        <p:spPr>
          <a:xfrm>
            <a:off x="9287125" y="2907043"/>
            <a:ext cx="2000213" cy="1343182"/>
          </a:xfrm>
          <a:noFill/>
        </p:spPr>
        <p:txBody>
          <a:bodyPr wrap="square" lIns="108000" tIns="180000" bIns="18000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77878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otsikolla +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352F-D414-D7B0-EC84-CFAEF21A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848139" cy="365125"/>
          </a:xfrm>
          <a:prstGeom prst="rect">
            <a:avLst/>
          </a:prstGeom>
        </p:spPr>
        <p:txBody>
          <a:bodyPr/>
          <a:lstStyle/>
          <a:p>
            <a:fld id="{36F89B64-FC54-E947-B565-8673B714E296}" type="slidenum">
              <a:rPr lang="en-FI" smtClean="0"/>
              <a:t>‹#›</a:t>
            </a:fld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7E69A6-99E3-30D4-6F90-5B825BDDA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91E47C4-FF1B-DD1E-E707-9799DA9158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223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577EE94B-0660-A0E0-BF8B-DCEA74C600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10641"/>
            <a:ext cx="10509250" cy="4806442"/>
          </a:xfrm>
        </p:spPr>
        <p:txBody>
          <a:bodyPr>
            <a:normAutofit/>
          </a:bodyPr>
          <a:lstStyle>
            <a:lvl1pPr marL="0" indent="0">
              <a:spcAft>
                <a:spcPts val="480"/>
              </a:spcAft>
              <a:buNone/>
              <a:defRPr sz="2400" baseline="0"/>
            </a:lvl1pPr>
            <a:lvl2pPr marL="457200" indent="0">
              <a:spcBef>
                <a:spcPts val="0"/>
              </a:spcBef>
              <a:spcAft>
                <a:spcPts val="384"/>
              </a:spcAft>
              <a:buNone/>
              <a:defRPr/>
            </a:lvl2pPr>
            <a:lvl3pPr marL="914400" indent="0">
              <a:spcBef>
                <a:spcPts val="100"/>
              </a:spcBef>
              <a:spcAft>
                <a:spcPts val="384"/>
              </a:spcAft>
              <a:buNone/>
              <a:defRPr/>
            </a:lvl3pPr>
            <a:lvl4pPr marL="1371600" indent="0">
              <a:spcBef>
                <a:spcPts val="100"/>
              </a:spcBef>
              <a:spcAft>
                <a:spcPts val="384"/>
              </a:spcAft>
              <a:buNone/>
              <a:defRPr/>
            </a:lvl4pPr>
            <a:lvl5pPr marL="1828800" indent="0">
              <a:spcBef>
                <a:spcPts val="100"/>
              </a:spcBef>
              <a:spcAft>
                <a:spcPts val="384"/>
              </a:spcAft>
              <a:buNone/>
              <a:defRPr/>
            </a:lvl5pPr>
          </a:lstStyle>
          <a:p>
            <a:pPr lvl="0"/>
            <a:r>
              <a:rPr lang="fi-FI" dirty="0"/>
              <a:t>Lisää kuva tai taulukko</a:t>
            </a: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76C6A512-454F-DCDD-5F6B-3627D14EF23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85924" y="6356350"/>
            <a:ext cx="8453157" cy="365125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 dirty="0"/>
              <a:t>LÄHDE: </a:t>
            </a:r>
            <a:r>
              <a:rPr lang="en-GB" dirty="0" err="1"/>
              <a:t>Lähteen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139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1E009E-F0A6-5CC8-E138-61CB6979E9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B0E066-9902-ED2B-D52E-D03CDF46F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6AA66-75DE-3AF4-D3BA-DA581EFF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848139" cy="365125"/>
          </a:xfrm>
          <a:prstGeom prst="rect">
            <a:avLst/>
          </a:prstGeom>
        </p:spPr>
        <p:txBody>
          <a:bodyPr/>
          <a:lstStyle/>
          <a:p>
            <a:fld id="{36F89B64-FC54-E947-B565-8673B714E29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93671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6D190-9D2F-15B2-E45A-A7B5968E6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8F4CE-0B09-86FA-A7DF-68063918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848139" cy="365125"/>
          </a:xfrm>
          <a:prstGeom prst="rect">
            <a:avLst/>
          </a:prstGeom>
        </p:spPr>
        <p:txBody>
          <a:bodyPr/>
          <a:lstStyle/>
          <a:p>
            <a:fld id="{36F89B64-FC54-E947-B565-8673B714E29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76714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8F4CE-0B09-86FA-A7DF-68063918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848139" cy="365125"/>
          </a:xfrm>
          <a:prstGeom prst="rect">
            <a:avLst/>
          </a:prstGeom>
        </p:spPr>
        <p:txBody>
          <a:bodyPr/>
          <a:lstStyle/>
          <a:p>
            <a:fld id="{36F89B64-FC54-E947-B565-8673B714E29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50035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6D190-9D2F-15B2-E45A-A7B5968E6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pic>
        <p:nvPicPr>
          <p:cNvPr id="7" name="Picture 6" descr="A picture containing text, snow, skiing, outdoor&#10;&#10;Description automatically generated">
            <a:extLst>
              <a:ext uri="{FF2B5EF4-FFF2-40B4-BE49-F238E27FC236}">
                <a16:creationId xmlns:a16="http://schemas.microsoft.com/office/drawing/2014/main" id="{5D45672B-3E22-E65B-B6DA-E3B97DAA5C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6312" y="728472"/>
            <a:ext cx="719937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12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6D190-9D2F-15B2-E45A-A7B5968E6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pic>
        <p:nvPicPr>
          <p:cNvPr id="3" name="Picture 2" descr="Arrow&#10;&#10;Description automatically generated">
            <a:extLst>
              <a:ext uri="{FF2B5EF4-FFF2-40B4-BE49-F238E27FC236}">
                <a16:creationId xmlns:a16="http://schemas.microsoft.com/office/drawing/2014/main" id="{8F0E2922-D92A-C7B9-C4F1-C0647FC641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6312" y="728472"/>
            <a:ext cx="719937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4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puna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9081B9-A5AD-0EF6-E3A8-772A84602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biLevel thresh="75000"/>
          </a:blip>
          <a:srcRect l="-11380" t="8047" r="12919" b="8273"/>
          <a:stretch/>
        </p:blipFill>
        <p:spPr>
          <a:xfrm>
            <a:off x="6228000" y="9144"/>
            <a:ext cx="5976000" cy="68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4786E9-8E98-6CD5-EA21-9BF02C16A1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644" y="6117082"/>
            <a:ext cx="856805" cy="442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5276E3-4D8B-919F-815A-D96CFAD41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6447" y="3071394"/>
            <a:ext cx="9950824" cy="1062683"/>
          </a:xfrm>
        </p:spPr>
        <p:txBody>
          <a:bodyPr anchor="t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on </a:t>
            </a:r>
            <a:r>
              <a:rPr lang="en-GB" dirty="0" err="1"/>
              <a:t>tässä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86575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6D190-9D2F-15B2-E45A-A7B5968E6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1AF460F-773C-B2DF-5693-21F9A7E60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6312" y="728472"/>
            <a:ext cx="719937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88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6D190-9D2F-15B2-E45A-A7B5968E6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0ABEFCF-8F82-3399-C087-40D956C88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6312" y="728472"/>
            <a:ext cx="719937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8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4786E9-8E98-6CD5-EA21-9BF02C16A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4" y="6117082"/>
            <a:ext cx="856805" cy="44222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72C3-29A3-B8FB-92C4-A11EBBAAE1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tähän yhteistiedot, jos haluat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F6828-E467-E92D-DE8B-3B7BE3FE6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alphaModFix amt="20000"/>
          </a:blip>
          <a:srcRect l="-68" t="4431" r="35994" b="13985"/>
          <a:stretch/>
        </p:blipFill>
        <p:spPr>
          <a:xfrm>
            <a:off x="8316000" y="0"/>
            <a:ext cx="3888000" cy="687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96605A-B8AF-FC81-09B6-FD058AE87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alphaModFix amt="20000"/>
          </a:blip>
          <a:srcRect l="36275" t="43401" r="12113" b="-687"/>
          <a:stretch/>
        </p:blipFill>
        <p:spPr>
          <a:xfrm>
            <a:off x="0" y="0"/>
            <a:ext cx="2592000" cy="399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DDFAE3-7E29-79DE-340C-F700B434A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alphaModFix amt="20000"/>
          </a:blip>
          <a:srcRect l="53136" t="-719" r="-1094" b="9401"/>
          <a:stretch/>
        </p:blipFill>
        <p:spPr>
          <a:xfrm>
            <a:off x="0" y="3924000"/>
            <a:ext cx="1116000" cy="2951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56C274-0E79-4F25-BBB4-220452673ED1}"/>
              </a:ext>
            </a:extLst>
          </p:cNvPr>
          <p:cNvSpPr txBox="1"/>
          <p:nvPr userDrawn="1"/>
        </p:nvSpPr>
        <p:spPr>
          <a:xfrm>
            <a:off x="831849" y="2875002"/>
            <a:ext cx="1051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Kiitos!</a:t>
            </a:r>
            <a:endParaRPr lang="en-FI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7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oranss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F60AB0-D953-F45C-6B2D-8A355AB6F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biLevel thresh="75000"/>
          </a:blip>
          <a:srcRect l="-11380" t="8047" r="12919" b="8273"/>
          <a:stretch/>
        </p:blipFill>
        <p:spPr>
          <a:xfrm>
            <a:off x="6228000" y="9144"/>
            <a:ext cx="5976000" cy="68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4786E9-8E98-6CD5-EA21-9BF02C16A1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644" y="6117082"/>
            <a:ext cx="856805" cy="4422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126FC4C-0E4F-5C61-4190-4828D6A59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6447" y="3071394"/>
            <a:ext cx="9950824" cy="1062683"/>
          </a:xfrm>
        </p:spPr>
        <p:txBody>
          <a:bodyPr anchor="t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on </a:t>
            </a:r>
            <a:r>
              <a:rPr lang="en-GB" dirty="0" err="1"/>
              <a:t>tässä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314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keltain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046103-A0FE-3163-B347-2064CEAE2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75000"/>
            <a:alphaModFix amt="16000"/>
          </a:blip>
          <a:srcRect l="-11380" t="8047" r="12919" b="8273"/>
          <a:stretch/>
        </p:blipFill>
        <p:spPr>
          <a:xfrm>
            <a:off x="6218061" y="9144"/>
            <a:ext cx="5976000" cy="68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A15A65-60D0-5FDD-83F3-0556866B30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90645" y="6117083"/>
            <a:ext cx="856805" cy="44222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E9B408-CF1A-1583-4F99-9252A69822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6447" y="3071394"/>
            <a:ext cx="9950824" cy="1062683"/>
          </a:xfrm>
        </p:spPr>
        <p:txBody>
          <a:bodyPr anchor="t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on </a:t>
            </a:r>
            <a:r>
              <a:rPr lang="en-GB" dirty="0" err="1"/>
              <a:t>tässä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4608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harm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4F2241-028C-561F-EDE0-E019409546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" t="7501" r="12914" b="8031"/>
          <a:stretch/>
        </p:blipFill>
        <p:spPr>
          <a:xfrm>
            <a:off x="6911788" y="-35788"/>
            <a:ext cx="5292000" cy="6912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A15A65-60D0-5FDD-83F3-0556866B30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4F8F69A-6B19-7FC3-4BDB-269775829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6447" y="3071394"/>
            <a:ext cx="9950824" cy="1062683"/>
          </a:xfrm>
        </p:spPr>
        <p:txBody>
          <a:bodyPr anchor="t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on </a:t>
            </a:r>
            <a:r>
              <a:rPr lang="en-GB" dirty="0" err="1"/>
              <a:t>tässä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9664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hdan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78DECD-12EF-A664-9D1C-C4995E5153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1380" t="8047" r="12919" b="8273"/>
          <a:stretch/>
        </p:blipFill>
        <p:spPr>
          <a:xfrm>
            <a:off x="6228000" y="9144"/>
            <a:ext cx="5976000" cy="68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E3583D-192B-956D-971E-5FBC3A3123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4F4E46-A6F6-9F59-B9FF-92EB6490A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33616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76951-3178-A995-8EE5-86852CFE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848139" cy="365125"/>
          </a:xfrm>
          <a:prstGeom prst="rect">
            <a:avLst/>
          </a:prstGeom>
        </p:spPr>
        <p:txBody>
          <a:bodyPr/>
          <a:lstStyle/>
          <a:p>
            <a:fld id="{36F89B64-FC54-E947-B565-8673B714E296}" type="slidenum">
              <a:rPr lang="en-FI" smtClean="0"/>
              <a:t>‹#›</a:t>
            </a:fld>
            <a:endParaRPr lang="en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5868F629-8FF3-F326-080B-7FFF80CF77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6135"/>
            <a:ext cx="6833616" cy="4100947"/>
          </a:xfrm>
        </p:spPr>
        <p:txBody>
          <a:bodyPr>
            <a:normAutofit/>
          </a:bodyPr>
          <a:lstStyle>
            <a:lvl1pPr marL="0" indent="0">
              <a:spcAft>
                <a:spcPts val="480"/>
              </a:spcAft>
              <a:buNone/>
              <a:defRPr sz="2400" baseline="0"/>
            </a:lvl1pPr>
            <a:lvl2pPr marL="457200" indent="0">
              <a:spcBef>
                <a:spcPts val="0"/>
              </a:spcBef>
              <a:spcAft>
                <a:spcPts val="384"/>
              </a:spcAft>
              <a:buNone/>
              <a:defRPr/>
            </a:lvl2pPr>
            <a:lvl3pPr marL="914400" indent="0">
              <a:spcBef>
                <a:spcPts val="100"/>
              </a:spcBef>
              <a:spcAft>
                <a:spcPts val="384"/>
              </a:spcAft>
              <a:buNone/>
              <a:defRPr/>
            </a:lvl3pPr>
            <a:lvl4pPr marL="1371600" indent="0">
              <a:spcBef>
                <a:spcPts val="100"/>
              </a:spcBef>
              <a:spcAft>
                <a:spcPts val="384"/>
              </a:spcAft>
              <a:buNone/>
              <a:defRPr/>
            </a:lvl4pPr>
            <a:lvl5pPr marL="1828800" indent="0">
              <a:spcBef>
                <a:spcPts val="100"/>
              </a:spcBef>
              <a:spcAft>
                <a:spcPts val="384"/>
              </a:spcAft>
              <a:buNone/>
              <a:defRPr/>
            </a:lvl5pPr>
          </a:lstStyle>
          <a:p>
            <a:pPr lvl="0"/>
            <a:r>
              <a:rPr lang="fi-FI" dirty="0"/>
              <a:t>Teksti tähän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1C0D1F99-1DA9-A78D-15DA-49F0CFE0DA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85924" y="6356350"/>
            <a:ext cx="8453157" cy="365125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 dirty="0"/>
              <a:t>LÄHDE: </a:t>
            </a:r>
            <a:r>
              <a:rPr lang="en-GB" dirty="0" err="1"/>
              <a:t>Lähteen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872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E3583D-192B-956D-971E-5FBC3A312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4F4E46-A6F6-9F59-B9FF-92EB6490A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0925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76951-3178-A995-8EE5-86852CFE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848139" cy="365125"/>
          </a:xfrm>
          <a:prstGeom prst="rect">
            <a:avLst/>
          </a:prstGeom>
        </p:spPr>
        <p:txBody>
          <a:bodyPr/>
          <a:lstStyle/>
          <a:p>
            <a:fld id="{36F89B64-FC54-E947-B565-8673B714E296}" type="slidenum">
              <a:rPr lang="en-FI" smtClean="0"/>
              <a:t>‹#›</a:t>
            </a:fld>
            <a:endParaRPr lang="en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5868F629-8FF3-F326-080B-7FFF80CF77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6135"/>
            <a:ext cx="10509250" cy="4100947"/>
          </a:xfrm>
        </p:spPr>
        <p:txBody>
          <a:bodyPr>
            <a:normAutofit/>
          </a:bodyPr>
          <a:lstStyle>
            <a:lvl1pPr marL="0" indent="0">
              <a:spcAft>
                <a:spcPts val="480"/>
              </a:spcAft>
              <a:buNone/>
              <a:defRPr sz="2400" baseline="0"/>
            </a:lvl1pPr>
            <a:lvl2pPr marL="457200" indent="0">
              <a:spcBef>
                <a:spcPts val="0"/>
              </a:spcBef>
              <a:spcAft>
                <a:spcPts val="384"/>
              </a:spcAft>
              <a:buNone/>
              <a:defRPr/>
            </a:lvl2pPr>
            <a:lvl3pPr marL="914400" indent="0">
              <a:spcBef>
                <a:spcPts val="100"/>
              </a:spcBef>
              <a:spcAft>
                <a:spcPts val="384"/>
              </a:spcAft>
              <a:buNone/>
              <a:defRPr/>
            </a:lvl3pPr>
            <a:lvl4pPr marL="1371600" indent="0">
              <a:spcBef>
                <a:spcPts val="100"/>
              </a:spcBef>
              <a:spcAft>
                <a:spcPts val="384"/>
              </a:spcAft>
              <a:buNone/>
              <a:defRPr/>
            </a:lvl4pPr>
            <a:lvl5pPr marL="1828800" indent="0">
              <a:spcBef>
                <a:spcPts val="100"/>
              </a:spcBef>
              <a:spcAft>
                <a:spcPts val="384"/>
              </a:spcAft>
              <a:buNone/>
              <a:defRPr/>
            </a:lvl5pPr>
          </a:lstStyle>
          <a:p>
            <a:pPr lvl="0"/>
            <a:r>
              <a:rPr lang="fi-FI" dirty="0"/>
              <a:t>Teksti tähän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C6E00F71-22E2-142B-6E22-15D4FEA5F6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85924" y="6356350"/>
            <a:ext cx="8453157" cy="365125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 dirty="0"/>
              <a:t>LÄHDE: </a:t>
            </a:r>
            <a:r>
              <a:rPr lang="en-GB" dirty="0" err="1"/>
              <a:t>Lähteen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011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EBC13A-899B-9523-CB14-9E79D3EE8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645" y="6117082"/>
            <a:ext cx="856805" cy="442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6E374-07FF-52B5-8706-E6559EDC4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46768-58AE-E973-21DB-596F7A72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848139" cy="365125"/>
          </a:xfrm>
          <a:prstGeom prst="rect">
            <a:avLst/>
          </a:prstGeom>
        </p:spPr>
        <p:txBody>
          <a:bodyPr/>
          <a:lstStyle/>
          <a:p>
            <a:fld id="{36F89B64-FC54-E947-B565-8673B714E296}" type="slidenum">
              <a:rPr lang="en-FI" smtClean="0"/>
              <a:t>‹#›</a:t>
            </a:fld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09D109-54E2-1705-BA3D-5B7F3CD55D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0691"/>
            <a:ext cx="10515600" cy="409639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079D6AFA-755A-7837-E8F3-114D1E3FA8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85924" y="6356350"/>
            <a:ext cx="8453157" cy="365125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 dirty="0"/>
              <a:t>LÄHDE: </a:t>
            </a:r>
            <a:r>
              <a:rPr lang="en-GB" dirty="0" err="1"/>
              <a:t>Lähteen</a:t>
            </a:r>
            <a:r>
              <a:rPr lang="en-GB" dirty="0"/>
              <a:t> </a:t>
            </a:r>
            <a:r>
              <a:rPr lang="en-GB" dirty="0" err="1"/>
              <a:t>paikka</a:t>
            </a:r>
            <a:r>
              <a:rPr lang="en-GB" dirty="0"/>
              <a:t> on </a:t>
            </a:r>
            <a:r>
              <a:rPr lang="en-GB" dirty="0" err="1"/>
              <a:t>tässä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31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951B1-D3B5-E1A4-FEA5-0E70B587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dirty="0"/>
              <a:t>Muokkaa otsikko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2136D-1456-ED88-9FBC-A077451F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4B21D-F7CF-5258-AC12-5897CEDB7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84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9B64-FC54-E947-B565-8673B714E296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8674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5" r:id="rId3"/>
    <p:sldLayoutId id="2147483664" r:id="rId4"/>
    <p:sldLayoutId id="2147483679" r:id="rId5"/>
    <p:sldLayoutId id="2147483667" r:id="rId6"/>
    <p:sldLayoutId id="2147483650" r:id="rId7"/>
    <p:sldLayoutId id="2147483670" r:id="rId8"/>
    <p:sldLayoutId id="2147483652" r:id="rId9"/>
    <p:sldLayoutId id="2147483671" r:id="rId10"/>
    <p:sldLayoutId id="2147483653" r:id="rId11"/>
    <p:sldLayoutId id="2147483651" r:id="rId12"/>
    <p:sldLayoutId id="2147483677" r:id="rId13"/>
    <p:sldLayoutId id="2147483672" r:id="rId14"/>
    <p:sldLayoutId id="2147483674" r:id="rId15"/>
    <p:sldLayoutId id="2147483673" r:id="rId16"/>
    <p:sldLayoutId id="2147483675" r:id="rId17"/>
    <p:sldLayoutId id="2147483676" r:id="rId18"/>
    <p:sldLayoutId id="2147483678" r:id="rId19"/>
    <p:sldLayoutId id="2147483684" r:id="rId20"/>
    <p:sldLayoutId id="2147483685" r:id="rId21"/>
    <p:sldLayoutId id="2147483686" r:id="rId22"/>
    <p:sldLayoutId id="2147483687" r:id="rId23"/>
    <p:sldLayoutId id="2147483657" r:id="rId24"/>
    <p:sldLayoutId id="2147483654" r:id="rId25"/>
    <p:sldLayoutId id="2147483655" r:id="rId26"/>
    <p:sldLayoutId id="2147483669" r:id="rId27"/>
    <p:sldLayoutId id="2147483680" r:id="rId28"/>
    <p:sldLayoutId id="2147483682" r:id="rId29"/>
    <p:sldLayoutId id="2147483681" r:id="rId30"/>
    <p:sldLayoutId id="2147483683" r:id="rId31"/>
    <p:sldLayoutId id="214748366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4216849-3129-6717-0AFA-ED9DEFAF7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436" y="136525"/>
            <a:ext cx="8453157" cy="5823885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07A9B5-521C-FC73-56B3-8CC64AD5AF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Lähde: Tela 29.8.2022</a:t>
            </a:r>
          </a:p>
        </p:txBody>
      </p:sp>
    </p:spTree>
    <p:extLst>
      <p:ext uri="{BB962C8B-B14F-4D97-AF65-F5344CB8AC3E}">
        <p14:creationId xmlns:p14="http://schemas.microsoft.com/office/powerpoint/2010/main" val="351640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30B40AB-03F9-112E-3D6C-976DC4852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801" y="136524"/>
            <a:ext cx="8214358" cy="6004217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4CF04D-B3AF-8F9C-173F-3FDB2C2DD5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Lähde: Tela 29.8.2022</a:t>
            </a:r>
          </a:p>
        </p:txBody>
      </p:sp>
    </p:spTree>
    <p:extLst>
      <p:ext uri="{BB962C8B-B14F-4D97-AF65-F5344CB8AC3E}">
        <p14:creationId xmlns:p14="http://schemas.microsoft.com/office/powerpoint/2010/main" val="143413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D71DDB0-0C06-CB1B-8D67-C8F42A5B6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470" y="224422"/>
            <a:ext cx="8280929" cy="5765317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BF949F-969F-D7AC-E38B-91D3495524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Lähde: Tela 29.8.2022</a:t>
            </a:r>
          </a:p>
        </p:txBody>
      </p:sp>
    </p:spTree>
    <p:extLst>
      <p:ext uri="{BB962C8B-B14F-4D97-AF65-F5344CB8AC3E}">
        <p14:creationId xmlns:p14="http://schemas.microsoft.com/office/powerpoint/2010/main" val="171969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EC8C5B7-0D8E-1460-2343-DEE9C0AD7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953" y="160176"/>
            <a:ext cx="8046085" cy="5678562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7A32CA8-1A74-8C98-97BA-96F2F5BCE3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Lähde: Tela 29.8.2022</a:t>
            </a:r>
          </a:p>
        </p:txBody>
      </p:sp>
    </p:spTree>
    <p:extLst>
      <p:ext uri="{BB962C8B-B14F-4D97-AF65-F5344CB8AC3E}">
        <p14:creationId xmlns:p14="http://schemas.microsoft.com/office/powerpoint/2010/main" val="140791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5DE7500-27A2-B942-D6E7-04729BC9D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24" y="218114"/>
            <a:ext cx="8179613" cy="5738069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7835B48-DA79-0C96-B705-067914DDD4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Lähde: Tela 29.8.2022</a:t>
            </a:r>
          </a:p>
        </p:txBody>
      </p:sp>
    </p:spTree>
    <p:extLst>
      <p:ext uri="{BB962C8B-B14F-4D97-AF65-F5344CB8AC3E}">
        <p14:creationId xmlns:p14="http://schemas.microsoft.com/office/powerpoint/2010/main" val="8948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5617F40-C5F7-8C28-C878-34FC3AA32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24" y="87271"/>
            <a:ext cx="7986582" cy="5709630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AAC3917-9EAB-C1BB-4C06-4CC0B8F886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Lähde: Tela 29.8.2022</a:t>
            </a:r>
          </a:p>
        </p:txBody>
      </p:sp>
    </p:spTree>
    <p:extLst>
      <p:ext uri="{BB962C8B-B14F-4D97-AF65-F5344CB8AC3E}">
        <p14:creationId xmlns:p14="http://schemas.microsoft.com/office/powerpoint/2010/main" val="214383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D5F7872-C5D0-ED38-E59C-7FB4FF47F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041" y="254262"/>
            <a:ext cx="8453157" cy="5833490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8247650-26AD-750E-FF65-01CF130192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Lähde: Tela 29.8.2022</a:t>
            </a:r>
          </a:p>
        </p:txBody>
      </p:sp>
    </p:spTree>
    <p:extLst>
      <p:ext uri="{BB962C8B-B14F-4D97-AF65-F5344CB8AC3E}">
        <p14:creationId xmlns:p14="http://schemas.microsoft.com/office/powerpoint/2010/main" val="179251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6E97DD8-6E64-B1CD-AFF8-A51715ACF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75" y="84102"/>
            <a:ext cx="8475720" cy="6050192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2C36D7-5E80-D174-823C-BC3339E1FAD2}"/>
              </a:ext>
            </a:extLst>
          </p:cNvPr>
          <p:cNvSpPr txBox="1">
            <a:spLocks/>
          </p:cNvSpPr>
          <p:nvPr/>
        </p:nvSpPr>
        <p:spPr>
          <a:xfrm>
            <a:off x="1685924" y="6356350"/>
            <a:ext cx="8453157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dirty="0"/>
              <a:t>Lähde: Tela 29.8.2022</a:t>
            </a:r>
          </a:p>
        </p:txBody>
      </p:sp>
    </p:spTree>
    <p:extLst>
      <p:ext uri="{BB962C8B-B14F-4D97-AF65-F5344CB8AC3E}">
        <p14:creationId xmlns:p14="http://schemas.microsoft.com/office/powerpoint/2010/main" val="302957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3">
            <a:extLst>
              <a:ext uri="{FF2B5EF4-FFF2-40B4-BE49-F238E27FC236}">
                <a16:creationId xmlns:a16="http://schemas.microsoft.com/office/drawing/2014/main" id="{E7E22210-2B88-ABE8-DAE6-4A902082A1FA}"/>
              </a:ext>
            </a:extLst>
          </p:cNvPr>
          <p:cNvSpPr txBox="1">
            <a:spLocks/>
          </p:cNvSpPr>
          <p:nvPr/>
        </p:nvSpPr>
        <p:spPr>
          <a:xfrm>
            <a:off x="1685924" y="6356350"/>
            <a:ext cx="8453157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dirty="0"/>
              <a:t>Lähde: Tela 29.8.2022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5D306EA-6B24-FD59-EEAB-C724BB583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78" y="23838"/>
            <a:ext cx="8352244" cy="61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la">
      <a:dk1>
        <a:srgbClr val="000000"/>
      </a:dk1>
      <a:lt1>
        <a:srgbClr val="FFFFFF"/>
      </a:lt1>
      <a:dk2>
        <a:srgbClr val="797979"/>
      </a:dk2>
      <a:lt2>
        <a:srgbClr val="E7E6E6"/>
      </a:lt2>
      <a:accent1>
        <a:srgbClr val="973018"/>
      </a:accent1>
      <a:accent2>
        <a:srgbClr val="E28F33"/>
      </a:accent2>
      <a:accent3>
        <a:srgbClr val="F1D247"/>
      </a:accent3>
      <a:accent4>
        <a:srgbClr val="996699"/>
      </a:accent4>
      <a:accent5>
        <a:srgbClr val="55ACDF"/>
      </a:accent5>
      <a:accent6>
        <a:srgbClr val="669966"/>
      </a:accent6>
      <a:hlink>
        <a:srgbClr val="D65B2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a 2022 Esitys.pptx" id="{3CAB1B2D-8703-4A24-A404-5F9F7CD417CF}" vid="{F08D7E65-956A-49F4-9D87-A12F945242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442BC53-F26A-4E41-95CE-A35BF107C945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DFE8D5255017148AD185CFD024E2BF7" ma:contentTypeVersion="2" ma:contentTypeDescription="Luo uusi asiakirja." ma:contentTypeScope="" ma:versionID="a93abd5e20c2bd13c70a069d7ea933d0">
  <xsd:schema xmlns:xsd="http://www.w3.org/2001/XMLSchema" xmlns:xs="http://www.w3.org/2001/XMLSchema" xmlns:p="http://schemas.microsoft.com/office/2006/metadata/properties" xmlns:ns2="a1cae540-e7bd-47bd-ba12-3afaa42d0e57" targetNamespace="http://schemas.microsoft.com/office/2006/metadata/properties" ma:root="true" ma:fieldsID="e336cc5c30d6c36972ed73e1ed905e34" ns2:_="">
    <xsd:import namespace="a1cae540-e7bd-47bd-ba12-3afaa42d0e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ae540-e7bd-47bd-ba12-3afaa42d0e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91E86F-B07D-4B32-95EB-BEC2F3F353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4EC1DB-DCDD-4316-8BFE-115FE6E3701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33E6B17-F1D4-4A48-A261-C0E7A8F492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cae540-e7bd-47bd-ba12-3afaa42d0e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Tela 2022 Esitys</Template>
  <TotalTime>26</TotalTime>
  <Words>36</Words>
  <Application>Microsoft Office PowerPoint</Application>
  <PresentationFormat>Laajakuva</PresentationFormat>
  <Paragraphs>9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TELA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Schrall Maija</dc:creator>
  <cp:lastModifiedBy>Schrall Maija</cp:lastModifiedBy>
  <cp:revision>5</cp:revision>
  <dcterms:created xsi:type="dcterms:W3CDTF">2022-08-23T08:55:40Z</dcterms:created>
  <dcterms:modified xsi:type="dcterms:W3CDTF">2022-08-30T04:56:10Z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0x0101008DFE8D5255017148AD185CFD024E2BF7</vt:lpwstr>
  </property>
</Properties>
</file>