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75" r:id="rId5"/>
    <p:sldId id="274" r:id="rId6"/>
  </p:sldIdLst>
  <p:sldSz cx="12192000" cy="6858000"/>
  <p:notesSz cx="6797675" cy="9926638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9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D100"/>
    <a:srgbClr val="B3B3B3"/>
    <a:srgbClr val="0AA459"/>
    <a:srgbClr val="FF00E2"/>
    <a:srgbClr val="F08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E046325-3DF9-40E6-8B55-9935E998BBDD}" v="2" dt="2022-02-23T07:51:32.6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>
        <p:guide orient="horz" pos="2160"/>
        <p:guide pos="39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fi-FI"/>
              <a:t>21.5.2013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91ECDB-B9B4-4B5E-8CDA-32F7A8870DC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89509229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fi-FI"/>
              <a:t>21.5.2013</a:t>
            </a:r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F39CD1-A85E-4887-8418-7095EFD3A19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6798263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207"/>
            <a:ext cx="12216680" cy="6855403"/>
          </a:xfrm>
          <a:prstGeom prst="rect">
            <a:avLst/>
          </a:prstGeom>
        </p:spPr>
      </p:pic>
      <p:pic>
        <p:nvPicPr>
          <p:cNvPr id="10" name="Kuva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572" y="332656"/>
            <a:ext cx="2294060" cy="1296144"/>
          </a:xfrm>
          <a:prstGeom prst="rect">
            <a:avLst/>
          </a:prstGeom>
        </p:spPr>
      </p:pic>
      <p:sp>
        <p:nvSpPr>
          <p:cNvPr id="8" name="Otsikko 1"/>
          <p:cNvSpPr>
            <a:spLocks noGrp="1"/>
          </p:cNvSpPr>
          <p:nvPr>
            <p:ph type="ctrTitle"/>
          </p:nvPr>
        </p:nvSpPr>
        <p:spPr>
          <a:xfrm>
            <a:off x="816000" y="3189320"/>
            <a:ext cx="8352341" cy="1332000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9" name="Alaotsikko 2"/>
          <p:cNvSpPr>
            <a:spLocks noGrp="1"/>
          </p:cNvSpPr>
          <p:nvPr>
            <p:ph type="subTitle" idx="1" hasCustomPrompt="1"/>
          </p:nvPr>
        </p:nvSpPr>
        <p:spPr>
          <a:xfrm>
            <a:off x="816000" y="4521320"/>
            <a:ext cx="6624149" cy="1355952"/>
          </a:xfrm>
        </p:spPr>
        <p:txBody>
          <a:bodyPr/>
          <a:lstStyle>
            <a:lvl1pPr marL="0" indent="0" algn="l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Lisää alaotsikko tarvittaessa</a:t>
            </a:r>
          </a:p>
        </p:txBody>
      </p:sp>
    </p:spTree>
    <p:extLst>
      <p:ext uri="{BB962C8B-B14F-4D97-AF65-F5344CB8AC3E}">
        <p14:creationId xmlns:p14="http://schemas.microsoft.com/office/powerpoint/2010/main" val="1330599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rostelappu, viole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9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16.11.2022</a:t>
            </a:r>
          </a:p>
        </p:txBody>
      </p:sp>
      <p:sp>
        <p:nvSpPr>
          <p:cNvPr id="13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</a:p>
        </p:txBody>
      </p:sp>
      <p:sp>
        <p:nvSpPr>
          <p:cNvPr id="14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/>
          </a:p>
        </p:txBody>
      </p:sp>
      <p:sp>
        <p:nvSpPr>
          <p:cNvPr id="15" name="Taitettu kulma 14"/>
          <p:cNvSpPr/>
          <p:nvPr userDrawn="1"/>
        </p:nvSpPr>
        <p:spPr>
          <a:xfrm>
            <a:off x="609600" y="2060848"/>
            <a:ext cx="5486400" cy="3672408"/>
          </a:xfrm>
          <a:prstGeom prst="foldedCorner">
            <a:avLst/>
          </a:prstGeom>
          <a:solidFill>
            <a:schemeClr val="accent2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0"/>
          <a:lstStyle/>
          <a:p>
            <a:pPr algn="ctr"/>
            <a:endParaRPr lang="fi-FI" sz="2800" b="1"/>
          </a:p>
        </p:txBody>
      </p:sp>
      <p:sp>
        <p:nvSpPr>
          <p:cNvPr id="16" name="Sisällön paikkamerkki 3"/>
          <p:cNvSpPr>
            <a:spLocks noGrp="1"/>
          </p:cNvSpPr>
          <p:nvPr>
            <p:ph sz="half" idx="2"/>
          </p:nvPr>
        </p:nvSpPr>
        <p:spPr>
          <a:xfrm>
            <a:off x="6768075" y="2055460"/>
            <a:ext cx="4814325" cy="3677797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8" name="Sisällön paikkamerkki 3"/>
          <p:cNvSpPr>
            <a:spLocks noGrp="1"/>
          </p:cNvSpPr>
          <p:nvPr>
            <p:ph sz="half" idx="13" hasCustomPrompt="1"/>
          </p:nvPr>
        </p:nvSpPr>
        <p:spPr>
          <a:xfrm>
            <a:off x="1007435" y="2564906"/>
            <a:ext cx="4704523" cy="2520279"/>
          </a:xfrm>
        </p:spPr>
        <p:txBody>
          <a:bodyPr anchor="ctr" anchorCtr="0">
            <a:normAutofit/>
          </a:bodyPr>
          <a:lstStyle>
            <a:lvl1pPr marL="0" indent="0" algn="ctr">
              <a:spcAft>
                <a:spcPts val="480"/>
              </a:spcAft>
              <a:buNone/>
              <a:defRPr sz="2800" b="1">
                <a:solidFill>
                  <a:schemeClr val="bg1"/>
                </a:solidFill>
              </a:defRPr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Tekstiä</a:t>
            </a:r>
          </a:p>
        </p:txBody>
      </p:sp>
    </p:spTree>
    <p:extLst>
      <p:ext uri="{BB962C8B-B14F-4D97-AF65-F5344CB8AC3E}">
        <p14:creationId xmlns:p14="http://schemas.microsoft.com/office/powerpoint/2010/main" val="2304330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rostelappu, 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9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16.11.2022</a:t>
            </a:r>
          </a:p>
        </p:txBody>
      </p:sp>
      <p:sp>
        <p:nvSpPr>
          <p:cNvPr id="13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</a:p>
        </p:txBody>
      </p:sp>
      <p:sp>
        <p:nvSpPr>
          <p:cNvPr id="14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/>
          </a:p>
        </p:txBody>
      </p:sp>
      <p:sp>
        <p:nvSpPr>
          <p:cNvPr id="16" name="Taitettu kulma 15"/>
          <p:cNvSpPr/>
          <p:nvPr userDrawn="1"/>
        </p:nvSpPr>
        <p:spPr>
          <a:xfrm>
            <a:off x="609600" y="1988840"/>
            <a:ext cx="5486400" cy="3672408"/>
          </a:xfrm>
          <a:prstGeom prst="foldedCorner">
            <a:avLst/>
          </a:prstGeom>
          <a:solidFill>
            <a:schemeClr val="accent3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0"/>
          <a:lstStyle/>
          <a:p>
            <a:pPr algn="ctr"/>
            <a:endParaRPr lang="fi-FI" sz="2800" b="1"/>
          </a:p>
        </p:txBody>
      </p:sp>
      <p:sp>
        <p:nvSpPr>
          <p:cNvPr id="17" name="Sisällön paikkamerkki 3"/>
          <p:cNvSpPr>
            <a:spLocks noGrp="1"/>
          </p:cNvSpPr>
          <p:nvPr>
            <p:ph sz="half" idx="2"/>
          </p:nvPr>
        </p:nvSpPr>
        <p:spPr>
          <a:xfrm>
            <a:off x="6768075" y="2055460"/>
            <a:ext cx="4814325" cy="3677797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9" name="Sisällön paikkamerkki 3"/>
          <p:cNvSpPr>
            <a:spLocks noGrp="1"/>
          </p:cNvSpPr>
          <p:nvPr>
            <p:ph sz="half" idx="13" hasCustomPrompt="1"/>
          </p:nvPr>
        </p:nvSpPr>
        <p:spPr>
          <a:xfrm>
            <a:off x="1007435" y="2564906"/>
            <a:ext cx="4704523" cy="2520279"/>
          </a:xfrm>
        </p:spPr>
        <p:txBody>
          <a:bodyPr anchor="ctr" anchorCtr="0">
            <a:normAutofit/>
          </a:bodyPr>
          <a:lstStyle>
            <a:lvl1pPr marL="0" indent="0" algn="ctr">
              <a:spcAft>
                <a:spcPts val="480"/>
              </a:spcAft>
              <a:buNone/>
              <a:defRPr sz="2800" b="1">
                <a:solidFill>
                  <a:schemeClr val="bg1"/>
                </a:solidFill>
              </a:defRPr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Tekstiä</a:t>
            </a:r>
          </a:p>
        </p:txBody>
      </p:sp>
    </p:spTree>
    <p:extLst>
      <p:ext uri="{BB962C8B-B14F-4D97-AF65-F5344CB8AC3E}">
        <p14:creationId xmlns:p14="http://schemas.microsoft.com/office/powerpoint/2010/main" val="5775324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rostelappu, vihre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16.11.2022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Tela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095A8-931A-4B31-B2F3-6A691F15CD38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7" name="Taitettu kulma 6"/>
          <p:cNvSpPr/>
          <p:nvPr userDrawn="1"/>
        </p:nvSpPr>
        <p:spPr>
          <a:xfrm>
            <a:off x="609600" y="1988840"/>
            <a:ext cx="5486400" cy="3672408"/>
          </a:xfrm>
          <a:prstGeom prst="foldedCorner">
            <a:avLst/>
          </a:prstGeom>
          <a:solidFill>
            <a:schemeClr val="accent5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0"/>
          <a:lstStyle/>
          <a:p>
            <a:pPr algn="ctr"/>
            <a:endParaRPr lang="fi-FI" sz="2800" b="1"/>
          </a:p>
        </p:txBody>
      </p:sp>
      <p:sp>
        <p:nvSpPr>
          <p:cNvPr id="8" name="Sisällön paikkamerkki 3"/>
          <p:cNvSpPr>
            <a:spLocks noGrp="1"/>
          </p:cNvSpPr>
          <p:nvPr>
            <p:ph sz="half" idx="2"/>
          </p:nvPr>
        </p:nvSpPr>
        <p:spPr>
          <a:xfrm>
            <a:off x="6768075" y="2055460"/>
            <a:ext cx="4814325" cy="3677797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0" name="Sisällön paikkamerkki 3"/>
          <p:cNvSpPr>
            <a:spLocks noGrp="1"/>
          </p:cNvSpPr>
          <p:nvPr>
            <p:ph sz="half" idx="13" hasCustomPrompt="1"/>
          </p:nvPr>
        </p:nvSpPr>
        <p:spPr>
          <a:xfrm>
            <a:off x="1007435" y="2564906"/>
            <a:ext cx="4704523" cy="2520279"/>
          </a:xfrm>
        </p:spPr>
        <p:txBody>
          <a:bodyPr anchor="ctr" anchorCtr="0">
            <a:normAutofit/>
          </a:bodyPr>
          <a:lstStyle>
            <a:lvl1pPr marL="0" indent="0" algn="ctr">
              <a:spcAft>
                <a:spcPts val="480"/>
              </a:spcAft>
              <a:buNone/>
              <a:defRPr sz="2800" b="1">
                <a:solidFill>
                  <a:schemeClr val="bg1"/>
                </a:solidFill>
              </a:defRPr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Tekstiä</a:t>
            </a:r>
          </a:p>
        </p:txBody>
      </p:sp>
    </p:spTree>
    <p:extLst>
      <p:ext uri="{BB962C8B-B14F-4D97-AF65-F5344CB8AC3E}">
        <p14:creationId xmlns:p14="http://schemas.microsoft.com/office/powerpoint/2010/main" val="6693137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rostelappu, orans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9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16.11.2022</a:t>
            </a:r>
          </a:p>
        </p:txBody>
      </p:sp>
      <p:sp>
        <p:nvSpPr>
          <p:cNvPr id="13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</a:p>
        </p:txBody>
      </p:sp>
      <p:sp>
        <p:nvSpPr>
          <p:cNvPr id="14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/>
          </a:p>
        </p:txBody>
      </p:sp>
      <p:sp>
        <p:nvSpPr>
          <p:cNvPr id="15" name="Taitettu kulma 14"/>
          <p:cNvSpPr/>
          <p:nvPr userDrawn="1"/>
        </p:nvSpPr>
        <p:spPr>
          <a:xfrm>
            <a:off x="609600" y="1988840"/>
            <a:ext cx="5486400" cy="3672408"/>
          </a:xfrm>
          <a:prstGeom prst="foldedCorner">
            <a:avLst/>
          </a:prstGeom>
          <a:solidFill>
            <a:schemeClr val="accent1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0"/>
          <a:lstStyle/>
          <a:p>
            <a:pPr algn="ctr"/>
            <a:endParaRPr lang="fi-FI" sz="2800" b="1"/>
          </a:p>
        </p:txBody>
      </p:sp>
      <p:sp>
        <p:nvSpPr>
          <p:cNvPr id="16" name="Sisällön paikkamerkki 3"/>
          <p:cNvSpPr>
            <a:spLocks noGrp="1"/>
          </p:cNvSpPr>
          <p:nvPr>
            <p:ph sz="half" idx="2"/>
          </p:nvPr>
        </p:nvSpPr>
        <p:spPr>
          <a:xfrm>
            <a:off x="6768075" y="2055460"/>
            <a:ext cx="4814325" cy="3677797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7" name="Sisällön paikkamerkki 3"/>
          <p:cNvSpPr>
            <a:spLocks noGrp="1"/>
          </p:cNvSpPr>
          <p:nvPr>
            <p:ph sz="half" idx="13" hasCustomPrompt="1"/>
          </p:nvPr>
        </p:nvSpPr>
        <p:spPr>
          <a:xfrm>
            <a:off x="1007435" y="2564906"/>
            <a:ext cx="4704523" cy="2520279"/>
          </a:xfrm>
        </p:spPr>
        <p:txBody>
          <a:bodyPr anchor="ctr" anchorCtr="0">
            <a:normAutofit/>
          </a:bodyPr>
          <a:lstStyle>
            <a:lvl1pPr marL="0" indent="0" algn="ctr">
              <a:spcAft>
                <a:spcPts val="480"/>
              </a:spcAft>
              <a:buNone/>
              <a:defRPr sz="2800" b="1">
                <a:solidFill>
                  <a:schemeClr val="bg1"/>
                </a:solidFill>
              </a:defRPr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Tekstiä</a:t>
            </a:r>
          </a:p>
        </p:txBody>
      </p:sp>
    </p:spTree>
    <p:extLst>
      <p:ext uri="{BB962C8B-B14F-4D97-AF65-F5344CB8AC3E}">
        <p14:creationId xmlns:p14="http://schemas.microsoft.com/office/powerpoint/2010/main" val="23771005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ljä pisar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11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16.11.2022</a:t>
            </a:r>
          </a:p>
        </p:txBody>
      </p:sp>
      <p:sp>
        <p:nvSpPr>
          <p:cNvPr id="12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</a:p>
        </p:txBody>
      </p:sp>
      <p:sp>
        <p:nvSpPr>
          <p:cNvPr id="14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/>
          </a:p>
        </p:txBody>
      </p:sp>
      <p:sp>
        <p:nvSpPr>
          <p:cNvPr id="16" name="Kyynel 15"/>
          <p:cNvSpPr/>
          <p:nvPr userDrawn="1"/>
        </p:nvSpPr>
        <p:spPr>
          <a:xfrm rot="8115556">
            <a:off x="6288397" y="1316027"/>
            <a:ext cx="1965285" cy="1963238"/>
          </a:xfrm>
          <a:prstGeom prst="teardrop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/>
            <a:endParaRPr lang="fi-FI" sz="1200">
              <a:solidFill>
                <a:schemeClr val="tx1"/>
              </a:solidFill>
            </a:endParaRPr>
          </a:p>
        </p:txBody>
      </p:sp>
      <p:sp>
        <p:nvSpPr>
          <p:cNvPr id="18" name="Kyynel 17"/>
          <p:cNvSpPr/>
          <p:nvPr userDrawn="1"/>
        </p:nvSpPr>
        <p:spPr>
          <a:xfrm rot="13281518">
            <a:off x="8050937" y="2791649"/>
            <a:ext cx="1962000" cy="1962000"/>
          </a:xfrm>
          <a:prstGeom prst="teardrop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/>
            <a:endParaRPr lang="fi-FI" sz="1200">
              <a:solidFill>
                <a:schemeClr val="tx1"/>
              </a:solidFill>
            </a:endParaRPr>
          </a:p>
        </p:txBody>
      </p:sp>
      <p:sp>
        <p:nvSpPr>
          <p:cNvPr id="20" name="Kyynel 19"/>
          <p:cNvSpPr/>
          <p:nvPr userDrawn="1"/>
        </p:nvSpPr>
        <p:spPr>
          <a:xfrm rot="18822387">
            <a:off x="6290039" y="4373378"/>
            <a:ext cx="1962000" cy="1962000"/>
          </a:xfrm>
          <a:prstGeom prst="teardrop">
            <a:avLst/>
          </a:prstGeom>
          <a:solidFill>
            <a:srgbClr val="F7D1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/>
            <a:endParaRPr lang="fi-FI" sz="1200">
              <a:solidFill>
                <a:schemeClr val="tx1"/>
              </a:solidFill>
            </a:endParaRPr>
          </a:p>
        </p:txBody>
      </p:sp>
      <p:sp>
        <p:nvSpPr>
          <p:cNvPr id="21" name="Kyynel 20"/>
          <p:cNvSpPr/>
          <p:nvPr userDrawn="1"/>
        </p:nvSpPr>
        <p:spPr>
          <a:xfrm rot="2700000">
            <a:off x="1947664" y="1879422"/>
            <a:ext cx="3772800" cy="3772800"/>
          </a:xfrm>
          <a:prstGeom prst="teardrop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/>
            <a:endParaRPr lang="fi-FI" sz="1200">
              <a:solidFill>
                <a:schemeClr val="tx1"/>
              </a:solidFill>
            </a:endParaRPr>
          </a:p>
        </p:txBody>
      </p:sp>
      <p:sp>
        <p:nvSpPr>
          <p:cNvPr id="22" name="Tekstin paikkamerkki 25"/>
          <p:cNvSpPr>
            <a:spLocks noGrp="1"/>
          </p:cNvSpPr>
          <p:nvPr>
            <p:ph type="body" sz="quarter" idx="13" hasCustomPrompt="1"/>
          </p:nvPr>
        </p:nvSpPr>
        <p:spPr>
          <a:xfrm>
            <a:off x="2330574" y="2780928"/>
            <a:ext cx="2973338" cy="1774196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i-FI"/>
              <a:t>Tekstiä</a:t>
            </a:r>
          </a:p>
        </p:txBody>
      </p:sp>
      <p:sp>
        <p:nvSpPr>
          <p:cNvPr id="23" name="Tekstin paikkamerkki 25"/>
          <p:cNvSpPr>
            <a:spLocks noGrp="1"/>
          </p:cNvSpPr>
          <p:nvPr>
            <p:ph type="body" sz="quarter" idx="14" hasCustomPrompt="1"/>
          </p:nvPr>
        </p:nvSpPr>
        <p:spPr>
          <a:xfrm>
            <a:off x="8052285" y="3251748"/>
            <a:ext cx="1899365" cy="107925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 b="1"/>
            </a:lvl1pPr>
          </a:lstStyle>
          <a:p>
            <a:pPr lvl="0"/>
            <a:r>
              <a:rPr lang="fi-FI"/>
              <a:t>Tekstiä</a:t>
            </a:r>
          </a:p>
        </p:txBody>
      </p:sp>
      <p:sp>
        <p:nvSpPr>
          <p:cNvPr id="24" name="Tekstin paikkamerkki 25"/>
          <p:cNvSpPr>
            <a:spLocks noGrp="1"/>
          </p:cNvSpPr>
          <p:nvPr>
            <p:ph type="body" sz="quarter" idx="15" hasCustomPrompt="1"/>
          </p:nvPr>
        </p:nvSpPr>
        <p:spPr>
          <a:xfrm>
            <a:off x="6321357" y="1700808"/>
            <a:ext cx="1899365" cy="107925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 b="1"/>
            </a:lvl1pPr>
          </a:lstStyle>
          <a:p>
            <a:pPr lvl="0"/>
            <a:r>
              <a:rPr lang="fi-FI"/>
              <a:t>Tekstiä</a:t>
            </a:r>
          </a:p>
        </p:txBody>
      </p:sp>
      <p:sp>
        <p:nvSpPr>
          <p:cNvPr id="25" name="Tekstin paikkamerkki 25"/>
          <p:cNvSpPr>
            <a:spLocks noGrp="1"/>
          </p:cNvSpPr>
          <p:nvPr>
            <p:ph type="body" sz="quarter" idx="16" hasCustomPrompt="1"/>
          </p:nvPr>
        </p:nvSpPr>
        <p:spPr>
          <a:xfrm>
            <a:off x="6321357" y="4817499"/>
            <a:ext cx="1899365" cy="107925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 b="1"/>
            </a:lvl1pPr>
          </a:lstStyle>
          <a:p>
            <a:pPr lvl="0"/>
            <a:r>
              <a:rPr lang="fi-FI"/>
              <a:t>Tekstiä</a:t>
            </a:r>
          </a:p>
        </p:txBody>
      </p:sp>
    </p:spTree>
    <p:extLst>
      <p:ext uri="{BB962C8B-B14F-4D97-AF65-F5344CB8AC3E}">
        <p14:creationId xmlns:p14="http://schemas.microsoft.com/office/powerpoint/2010/main" val="15776150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9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16.11.2022</a:t>
            </a:r>
          </a:p>
        </p:txBody>
      </p:sp>
      <p:sp>
        <p:nvSpPr>
          <p:cNvPr id="10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</a:p>
        </p:txBody>
      </p:sp>
      <p:sp>
        <p:nvSpPr>
          <p:cNvPr id="11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797020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 ilman otsikko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16.11.2022</a:t>
            </a:r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</a:p>
        </p:txBody>
      </p:sp>
      <p:sp>
        <p:nvSpPr>
          <p:cNvPr id="8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818814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aksipalstaa, otsikko + ingres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09601" y="908720"/>
            <a:ext cx="4011084" cy="1162050"/>
          </a:xfrm>
        </p:spPr>
        <p:txBody>
          <a:bodyPr anchor="ctr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766733" y="908721"/>
            <a:ext cx="6815667" cy="5217443"/>
          </a:xfrm>
        </p:spPr>
        <p:txBody>
          <a:bodyPr/>
          <a:lstStyle>
            <a:lvl1pPr>
              <a:spcAft>
                <a:spcPts val="480"/>
              </a:spcAft>
              <a:defRPr sz="2000">
                <a:solidFill>
                  <a:schemeClr val="tx1"/>
                </a:solidFill>
              </a:defRPr>
            </a:lvl1pPr>
            <a:lvl2pPr>
              <a:spcBef>
                <a:spcPts val="384"/>
              </a:spcBef>
              <a:defRPr sz="1800">
                <a:solidFill>
                  <a:schemeClr val="tx1"/>
                </a:solidFill>
              </a:defRPr>
            </a:lvl2pPr>
            <a:lvl3pPr>
              <a:spcBef>
                <a:spcPts val="384"/>
              </a:spcBef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609601" y="2318523"/>
            <a:ext cx="4011084" cy="380764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0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16.11.2022</a:t>
            </a:r>
          </a:p>
        </p:txBody>
      </p:sp>
      <p:sp>
        <p:nvSpPr>
          <p:cNvPr id="11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</a:p>
        </p:txBody>
      </p:sp>
      <p:sp>
        <p:nvSpPr>
          <p:cNvPr id="12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42907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09600" y="4800600"/>
            <a:ext cx="10977205" cy="566738"/>
          </a:xfrm>
        </p:spPr>
        <p:txBody>
          <a:bodyPr anchor="ctr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609600" y="612775"/>
            <a:ext cx="1097720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Vedä kuva paikkamerkkiin tai lisää napsauttamalla kuvaketta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609600" y="5367338"/>
            <a:ext cx="10977205" cy="80486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0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16.11.2022</a:t>
            </a:r>
          </a:p>
        </p:txBody>
      </p:sp>
      <p:sp>
        <p:nvSpPr>
          <p:cNvPr id="11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</a:p>
        </p:txBody>
      </p:sp>
      <p:sp>
        <p:nvSpPr>
          <p:cNvPr id="12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300285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petu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4492"/>
            <a:ext cx="12195482" cy="6843507"/>
          </a:xfrm>
          <a:prstGeom prst="rect">
            <a:avLst/>
          </a:prstGeom>
        </p:spPr>
      </p:pic>
      <p:pic>
        <p:nvPicPr>
          <p:cNvPr id="8" name="Kuva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9776" y="620688"/>
            <a:ext cx="3805268" cy="2149976"/>
          </a:xfrm>
          <a:prstGeom prst="rect">
            <a:avLst/>
          </a:prstGeom>
        </p:spPr>
      </p:pic>
      <p:sp>
        <p:nvSpPr>
          <p:cNvPr id="5" name="Tekstin paikkamerkki 6"/>
          <p:cNvSpPr>
            <a:spLocks noGrp="1"/>
          </p:cNvSpPr>
          <p:nvPr>
            <p:ph type="body" sz="quarter" idx="13"/>
          </p:nvPr>
        </p:nvSpPr>
        <p:spPr>
          <a:xfrm>
            <a:off x="4013400" y="3861048"/>
            <a:ext cx="4194835" cy="1584176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1800"/>
              </a:spcAft>
              <a:buNone/>
              <a:defRPr sz="1800" b="1"/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996351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 alatunniste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207"/>
            <a:ext cx="12216680" cy="6855403"/>
          </a:xfrm>
          <a:prstGeom prst="rect">
            <a:avLst/>
          </a:prstGeom>
        </p:spPr>
      </p:pic>
      <p:pic>
        <p:nvPicPr>
          <p:cNvPr id="11" name="Kuva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572" y="332656"/>
            <a:ext cx="2294060" cy="1296144"/>
          </a:xfrm>
          <a:prstGeom prst="rect">
            <a:avLst/>
          </a:prstGeom>
        </p:spPr>
      </p:pic>
      <p:sp>
        <p:nvSpPr>
          <p:cNvPr id="9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805405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16.11.2022</a:t>
            </a:r>
          </a:p>
        </p:txBody>
      </p:sp>
      <p:sp>
        <p:nvSpPr>
          <p:cNvPr id="10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650205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</a:p>
        </p:txBody>
      </p:sp>
      <p:sp>
        <p:nvSpPr>
          <p:cNvPr id="13" name="Otsikko 1"/>
          <p:cNvSpPr>
            <a:spLocks noGrp="1"/>
          </p:cNvSpPr>
          <p:nvPr>
            <p:ph type="ctrTitle"/>
          </p:nvPr>
        </p:nvSpPr>
        <p:spPr>
          <a:xfrm>
            <a:off x="816000" y="3189320"/>
            <a:ext cx="8352341" cy="1332000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14" name="Alaotsikko 2"/>
          <p:cNvSpPr>
            <a:spLocks noGrp="1"/>
          </p:cNvSpPr>
          <p:nvPr>
            <p:ph type="subTitle" idx="1" hasCustomPrompt="1"/>
          </p:nvPr>
        </p:nvSpPr>
        <p:spPr>
          <a:xfrm>
            <a:off x="816000" y="4521320"/>
            <a:ext cx="6624149" cy="1355952"/>
          </a:xfrm>
        </p:spPr>
        <p:txBody>
          <a:bodyPr/>
          <a:lstStyle>
            <a:lvl1pPr marL="0" indent="0" algn="l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Lisää alaotsikko tarvittaessa</a:t>
            </a:r>
          </a:p>
        </p:txBody>
      </p:sp>
    </p:spTree>
    <p:extLst>
      <p:ext uri="{BB962C8B-B14F-4D97-AF65-F5344CB8AC3E}">
        <p14:creationId xmlns:p14="http://schemas.microsoft.com/office/powerpoint/2010/main" val="37752790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spcAft>
                <a:spcPts val="480"/>
              </a:spcAft>
              <a:defRPr/>
            </a:lvl1pPr>
            <a:lvl2pPr>
              <a:spcBef>
                <a:spcPts val="384"/>
              </a:spcBef>
              <a:defRPr/>
            </a:lvl2pPr>
            <a:lvl3pPr>
              <a:spcBef>
                <a:spcPts val="384"/>
              </a:spcBef>
              <a:defRPr/>
            </a:lvl3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16.11.2022</a:t>
            </a:r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67639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>
            <a:lvl1pPr>
              <a:defRPr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>
            <a:lvl1pPr>
              <a:spcAft>
                <a:spcPts val="480"/>
              </a:spcAft>
              <a:defRPr/>
            </a:lvl1pPr>
            <a:lvl2pPr>
              <a:spcBef>
                <a:spcPts val="384"/>
              </a:spcBef>
              <a:defRPr/>
            </a:lvl2pPr>
            <a:lvl3pPr>
              <a:spcBef>
                <a:spcPts val="384"/>
              </a:spcBef>
              <a:defRPr/>
            </a:lvl3pPr>
            <a:lvl4pPr>
              <a:spcBef>
                <a:spcPts val="384"/>
              </a:spcBef>
              <a:defRPr/>
            </a:lvl4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16.11.2022</a:t>
            </a:r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65461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654" y="1"/>
            <a:ext cx="12221309" cy="6858000"/>
          </a:xfrm>
          <a:prstGeom prst="rect">
            <a:avLst/>
          </a:prstGeom>
        </p:spPr>
      </p:pic>
      <p:sp>
        <p:nvSpPr>
          <p:cNvPr id="6" name="Otsikko 1"/>
          <p:cNvSpPr>
            <a:spLocks noGrp="1"/>
          </p:cNvSpPr>
          <p:nvPr>
            <p:ph type="ctrTitle"/>
          </p:nvPr>
        </p:nvSpPr>
        <p:spPr>
          <a:xfrm>
            <a:off x="1919830" y="2708920"/>
            <a:ext cx="8352341" cy="1332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7" name="Alaotsikko 2"/>
          <p:cNvSpPr>
            <a:spLocks noGrp="1"/>
          </p:cNvSpPr>
          <p:nvPr>
            <p:ph type="subTitle" idx="1" hasCustomPrompt="1"/>
          </p:nvPr>
        </p:nvSpPr>
        <p:spPr>
          <a:xfrm>
            <a:off x="1919830" y="4040920"/>
            <a:ext cx="8352341" cy="13559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Lisää alaotsikko tarvittaessa</a:t>
            </a:r>
          </a:p>
        </p:txBody>
      </p:sp>
    </p:spTree>
    <p:extLst>
      <p:ext uri="{BB962C8B-B14F-4D97-AF65-F5344CB8AC3E}">
        <p14:creationId xmlns:p14="http://schemas.microsoft.com/office/powerpoint/2010/main" val="2063567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480"/>
              </a:spcAft>
              <a:defRPr/>
            </a:lvl1pPr>
            <a:lvl2pPr>
              <a:spcBef>
                <a:spcPts val="0"/>
              </a:spcBef>
              <a:spcAft>
                <a:spcPts val="384"/>
              </a:spcAft>
              <a:defRPr/>
            </a:lvl2pPr>
            <a:lvl3pPr>
              <a:spcBef>
                <a:spcPts val="100"/>
              </a:spcBef>
              <a:spcAft>
                <a:spcPts val="384"/>
              </a:spcAft>
              <a:defRPr/>
            </a:lvl3pPr>
            <a:lvl4pPr>
              <a:spcBef>
                <a:spcPts val="100"/>
              </a:spcBef>
              <a:spcAft>
                <a:spcPts val="384"/>
              </a:spcAft>
              <a:defRPr/>
            </a:lvl4pPr>
            <a:lvl5pPr>
              <a:spcBef>
                <a:spcPts val="100"/>
              </a:spcBef>
              <a:spcAft>
                <a:spcPts val="384"/>
              </a:spcAft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8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16.11.2022</a:t>
            </a:r>
          </a:p>
        </p:txBody>
      </p:sp>
      <p:sp>
        <p:nvSpPr>
          <p:cNvPr id="9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</a:p>
        </p:txBody>
      </p:sp>
      <p:sp>
        <p:nvSpPr>
          <p:cNvPr id="10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85217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lme pointt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16.11.2022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Tela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095A8-931A-4B31-B2F3-6A691F15CD38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6" name="Sisällön paikkamerkki 4"/>
          <p:cNvSpPr>
            <a:spLocks noGrp="1"/>
          </p:cNvSpPr>
          <p:nvPr>
            <p:ph idx="1" hasCustomPrompt="1"/>
          </p:nvPr>
        </p:nvSpPr>
        <p:spPr>
          <a:xfrm>
            <a:off x="609600" y="1752600"/>
            <a:ext cx="10972800" cy="4419600"/>
          </a:xfrm>
        </p:spPr>
        <p:txBody>
          <a:bodyPr>
            <a:normAutofit/>
          </a:bodyPr>
          <a:lstStyle>
            <a:lvl1pPr marL="914400" indent="-914400">
              <a:lnSpc>
                <a:spcPts val="5000"/>
              </a:lnSpc>
              <a:buFont typeface="+mj-lt"/>
              <a:buAutoNum type="arabicPeriod"/>
              <a:defRPr sz="4800" b="1" kern="1200" spc="-80" baseline="0">
                <a:solidFill>
                  <a:schemeClr val="accent2"/>
                </a:solidFill>
              </a:defRPr>
            </a:lvl1pPr>
          </a:lstStyle>
          <a:p>
            <a:r>
              <a:rPr lang="fi-FI"/>
              <a:t>Kolme pointtia</a:t>
            </a:r>
            <a:br>
              <a:rPr lang="fi-FI"/>
            </a:br>
            <a:r>
              <a:rPr lang="fi-FI" err="1"/>
              <a:t>sdfsdfsf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93169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a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16.11.2022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Tela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095A8-931A-4B31-B2F3-6A691F15CD38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6" name="Sisällön paikkamerkki 4"/>
          <p:cNvSpPr>
            <a:spLocks noGrp="1"/>
          </p:cNvSpPr>
          <p:nvPr>
            <p:ph idx="1" hasCustomPrompt="1"/>
          </p:nvPr>
        </p:nvSpPr>
        <p:spPr>
          <a:xfrm>
            <a:off x="609600" y="620688"/>
            <a:ext cx="10972800" cy="5328592"/>
          </a:xfrm>
        </p:spPr>
        <p:txBody>
          <a:bodyPr anchor="ctr" anchorCtr="0">
            <a:normAutofit/>
          </a:bodyPr>
          <a:lstStyle>
            <a:lvl1pPr marL="0" indent="0" algn="ctr">
              <a:lnSpc>
                <a:spcPts val="5000"/>
              </a:lnSpc>
              <a:buFont typeface="+mj-lt"/>
              <a:buNone/>
              <a:defRPr sz="4800" b="1" kern="1200" spc="-80" baseline="0">
                <a:solidFill>
                  <a:schemeClr val="accent2"/>
                </a:solidFill>
              </a:defRPr>
            </a:lvl1pPr>
          </a:lstStyle>
          <a:p>
            <a:r>
              <a:rPr lang="fi-FI"/>
              <a:t>”Lisää sitaatti tähän.”</a:t>
            </a:r>
          </a:p>
        </p:txBody>
      </p:sp>
    </p:spTree>
    <p:extLst>
      <p:ext uri="{BB962C8B-B14F-4D97-AF65-F5344CB8AC3E}">
        <p14:creationId xmlns:p14="http://schemas.microsoft.com/office/powerpoint/2010/main" val="180835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kapp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1404640" cy="365125"/>
          </a:xfrm>
        </p:spPr>
        <p:txBody>
          <a:bodyPr/>
          <a:lstStyle/>
          <a:p>
            <a:r>
              <a:rPr lang="fi-FI"/>
              <a:t>16.11.2022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3028061" y="6373916"/>
            <a:ext cx="3860800" cy="365125"/>
          </a:xfrm>
        </p:spPr>
        <p:txBody>
          <a:bodyPr/>
          <a:lstStyle/>
          <a:p>
            <a:r>
              <a:rPr lang="fi-FI"/>
              <a:t>Lähde: Tela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095A8-931A-4B31-B2F3-6A691F15CD38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6" name="Sisällön paikkamerkki 2"/>
          <p:cNvSpPr>
            <a:spLocks noGrp="1"/>
          </p:cNvSpPr>
          <p:nvPr>
            <p:ph idx="1" hasCustomPrompt="1"/>
          </p:nvPr>
        </p:nvSpPr>
        <p:spPr>
          <a:xfrm>
            <a:off x="609600" y="1600201"/>
            <a:ext cx="10972800" cy="4277072"/>
          </a:xfrm>
        </p:spPr>
        <p:txBody>
          <a:bodyPr>
            <a:normAutofit/>
          </a:bodyPr>
          <a:lstStyle>
            <a:lvl1pPr marL="0" indent="0">
              <a:spcAft>
                <a:spcPts val="480"/>
              </a:spcAft>
              <a:buNone/>
              <a:defRPr sz="2400" baseline="0"/>
            </a:lvl1pPr>
            <a:lvl2pPr marL="457200" indent="0">
              <a:spcBef>
                <a:spcPts val="0"/>
              </a:spcBef>
              <a:spcAft>
                <a:spcPts val="384"/>
              </a:spcAft>
              <a:buNone/>
              <a:defRPr/>
            </a:lvl2pPr>
            <a:lvl3pPr marL="914400" indent="0">
              <a:spcBef>
                <a:spcPts val="100"/>
              </a:spcBef>
              <a:spcAft>
                <a:spcPts val="384"/>
              </a:spcAft>
              <a:buNone/>
              <a:defRPr/>
            </a:lvl3pPr>
            <a:lvl4pPr marL="1371600" indent="0">
              <a:spcBef>
                <a:spcPts val="100"/>
              </a:spcBef>
              <a:spcAft>
                <a:spcPts val="384"/>
              </a:spcAft>
              <a:buNone/>
              <a:defRPr/>
            </a:lvl4pPr>
            <a:lvl5pPr marL="1828800" indent="0">
              <a:spcBef>
                <a:spcPts val="100"/>
              </a:spcBef>
              <a:spcAft>
                <a:spcPts val="384"/>
              </a:spcAft>
              <a:buNone/>
              <a:defRPr/>
            </a:lvl5pPr>
          </a:lstStyle>
          <a:p>
            <a:pPr lvl="0"/>
            <a:r>
              <a:rPr lang="fi-FI"/>
              <a:t>Teksti ilman listapallukoita. Kirjoita teksti kappalemuotoon.</a:t>
            </a:r>
          </a:p>
        </p:txBody>
      </p:sp>
    </p:spTree>
    <p:extLst>
      <p:ext uri="{BB962C8B-B14F-4D97-AF65-F5344CB8AC3E}">
        <p14:creationId xmlns:p14="http://schemas.microsoft.com/office/powerpoint/2010/main" val="791002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>
              <a:spcBef>
                <a:spcPts val="384"/>
              </a:spcBef>
              <a:spcAft>
                <a:spcPts val="0"/>
              </a:spcAft>
              <a:defRPr sz="1800"/>
            </a:lvl2pPr>
            <a:lvl3pPr>
              <a:spcBef>
                <a:spcPts val="384"/>
              </a:spcBef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11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16.11.2022</a:t>
            </a:r>
          </a:p>
        </p:txBody>
      </p:sp>
      <p:sp>
        <p:nvSpPr>
          <p:cNvPr id="12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</a:p>
        </p:txBody>
      </p:sp>
      <p:sp>
        <p:nvSpPr>
          <p:cNvPr id="13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69864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ksi palstaa alaotsikoi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>
              <a:spcBef>
                <a:spcPts val="384"/>
              </a:spcBef>
              <a:defRPr sz="1800"/>
            </a:lvl2pPr>
            <a:lvl3pPr>
              <a:spcBef>
                <a:spcPts val="384"/>
              </a:spcBef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>
              <a:spcBef>
                <a:spcPts val="384"/>
              </a:spcBef>
              <a:defRPr sz="1800"/>
            </a:lvl2pPr>
            <a:lvl3pPr>
              <a:spcBef>
                <a:spcPts val="384"/>
              </a:spcBef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13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16.11.2022</a:t>
            </a:r>
          </a:p>
        </p:txBody>
      </p:sp>
      <p:sp>
        <p:nvSpPr>
          <p:cNvPr id="14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</a:p>
        </p:txBody>
      </p:sp>
      <p:sp>
        <p:nvSpPr>
          <p:cNvPr id="15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57526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609600" y="435600"/>
            <a:ext cx="10972800" cy="97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277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9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619019" y="6376244"/>
            <a:ext cx="1404640" cy="3651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fi-FI"/>
              <a:t>16.11.2022</a:t>
            </a:r>
          </a:p>
        </p:txBody>
      </p:sp>
      <p:sp>
        <p:nvSpPr>
          <p:cNvPr id="10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02365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fi-FI"/>
              <a:t>Lähde: Tela</a:t>
            </a:r>
          </a:p>
        </p:txBody>
      </p:sp>
      <p:sp>
        <p:nvSpPr>
          <p:cNvPr id="11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4BA095A8-931A-4B31-B2F3-6A691F15CD38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8" name="Kuva 7"/>
          <p:cNvPicPr>
            <a:picLocks noChangeAspect="1"/>
          </p:cNvPicPr>
          <p:nvPr userDrawn="1"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7780" y="5877273"/>
            <a:ext cx="1432836" cy="809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0174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72" r:id="rId3"/>
    <p:sldLayoutId id="2147483662" r:id="rId4"/>
    <p:sldLayoutId id="2147483670" r:id="rId5"/>
    <p:sldLayoutId id="2147483674" r:id="rId6"/>
    <p:sldLayoutId id="2147483671" r:id="rId7"/>
    <p:sldLayoutId id="2147483652" r:id="rId8"/>
    <p:sldLayoutId id="2147483653" r:id="rId9"/>
    <p:sldLayoutId id="2147483666" r:id="rId10"/>
    <p:sldLayoutId id="2147483667" r:id="rId11"/>
    <p:sldLayoutId id="2147483673" r:id="rId12"/>
    <p:sldLayoutId id="2147483668" r:id="rId13"/>
    <p:sldLayoutId id="2147483669" r:id="rId14"/>
    <p:sldLayoutId id="2147483654" r:id="rId15"/>
    <p:sldLayoutId id="2147483655" r:id="rId16"/>
    <p:sldLayoutId id="2147483656" r:id="rId17"/>
    <p:sldLayoutId id="2147483657" r:id="rId18"/>
    <p:sldLayoutId id="2147483660" r:id="rId19"/>
    <p:sldLayoutId id="2147483658" r:id="rId20"/>
    <p:sldLayoutId id="2147483659" r:id="rId21"/>
  </p:sldLayoutIdLst>
  <p:hf sldNum="0" hdr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spcAft>
          <a:spcPts val="1800"/>
        </a:spcAft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ts val="480"/>
        </a:spcBef>
        <a:spcAft>
          <a:spcPts val="0"/>
        </a:spcAft>
        <a:buClr>
          <a:srgbClr val="00B0F0"/>
        </a:buClr>
        <a:buSzPct val="90000"/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F4808F1C-5376-4D9D-B194-03486318B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16.11.2022</a:t>
            </a:r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E2307FEC-9765-4370-9AA8-7CD3A4372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Tela</a:t>
            </a:r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181F95BB-E6C9-64F3-0212-23E1F7B4CA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9060" y="130625"/>
            <a:ext cx="9893880" cy="5808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4325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609356B0-19C5-4D79-991E-2C1AD5797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16.11.2022</a:t>
            </a:r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6C4E38E-B4BD-43DB-BA30-435E0840F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Tela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56AC459E-0D28-3D7A-B6B0-AAEEF2045D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770" y="81118"/>
            <a:ext cx="9554547" cy="6161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58226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TELA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E75113"/>
      </a:accent1>
      <a:accent2>
        <a:srgbClr val="A53388"/>
      </a:accent2>
      <a:accent3>
        <a:srgbClr val="23BAE2"/>
      </a:accent3>
      <a:accent4>
        <a:srgbClr val="2B7BBB"/>
      </a:accent4>
      <a:accent5>
        <a:srgbClr val="C9D200"/>
      </a:accent5>
      <a:accent6>
        <a:srgbClr val="97BF0D"/>
      </a:accent6>
      <a:hlink>
        <a:srgbClr val="A53388"/>
      </a:hlink>
      <a:folHlink>
        <a:srgbClr val="2B7BBB"/>
      </a:folHlink>
    </a:clrScheme>
    <a:fontScheme name="Koristeellinen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uodika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ela" id="{832210D1-9541-45A3-947B-71FCC75AFB8F}" vid="{0468865B-B8B9-45BB-AF3E-838BEF65D77E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69DA2A09B1DF4243A7E209899846CAE0" ma:contentTypeVersion="2" ma:contentTypeDescription="Luo uusi asiakirja." ma:contentTypeScope="" ma:versionID="a7cc2c69f44df6436489a4b3680d989a">
  <xsd:schema xmlns:xsd="http://www.w3.org/2001/XMLSchema" xmlns:xs="http://www.w3.org/2001/XMLSchema" xmlns:p="http://schemas.microsoft.com/office/2006/metadata/properties" xmlns:ns2="3530e322-01a2-4734-bba3-ba19dc9cb251" targetNamespace="http://schemas.microsoft.com/office/2006/metadata/properties" ma:root="true" ma:fieldsID="fec660f8d1774a407b3041984fa58b2f" ns2:_="">
    <xsd:import namespace="3530e322-01a2-4734-bba3-ba19dc9cb25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30e322-01a2-4734-bba3-ba19dc9cb25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B45DB96-17DA-44E5-95F8-76C96C24DACC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  <ds:schemaRef ds:uri="3530e322-01a2-4734-bba3-ba19dc9cb251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6048F9E-D9E4-4D95-8705-34AFBBC68C4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1209EE5-9FC5-468C-A640-925CE3761950}">
  <ds:schemaRefs>
    <ds:schemaRef ds:uri="3530e322-01a2-4734-bba3-ba19dc9cb25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Tela</Template>
  <TotalTime>11</TotalTime>
  <Words>8</Words>
  <Application>Microsoft Office PowerPoint</Application>
  <PresentationFormat>Laajakuva</PresentationFormat>
  <Paragraphs>4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6" baseType="lpstr">
      <vt:lpstr>Arial</vt:lpstr>
      <vt:lpstr>Calibri</vt:lpstr>
      <vt:lpstr>Trebuchet MS</vt:lpstr>
      <vt:lpstr>Office-teema</vt:lpstr>
      <vt:lpstr>PowerPoint-esitys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Tämä on otsikko</dc:title>
  <dc:creator>Marko Myllyaho</dc:creator>
  <cp:lastModifiedBy>Schrall Maija</cp:lastModifiedBy>
  <cp:revision>6</cp:revision>
  <cp:lastPrinted>2020-05-12T08:55:58Z</cp:lastPrinted>
  <dcterms:created xsi:type="dcterms:W3CDTF">2015-12-16T10:13:18Z</dcterms:created>
  <dcterms:modified xsi:type="dcterms:W3CDTF">2022-11-16T08:30:27Z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0x01010069DA2A09B1DF4243A7E209899846CAE0</vt:lpwstr>
  </property>
  <property fmtid="{D5CDD505-2E9C-101B-9397-08002B2CF9AE}" pid="3" name="TaxKeyword">
    <vt:lpwstr/>
  </property>
  <property fmtid="{D5CDD505-2E9C-101B-9397-08002B2CF9AE}" pid="4" name="Asiakirjatyyppi">
    <vt:lpwstr>41;#Esitys|6b3decec-4b81-41f0-bf0e-94ccc16053fc</vt:lpwstr>
  </property>
  <property fmtid="{D5CDD505-2E9C-101B-9397-08002B2CF9AE}" pid="5" name="Asiakokonaisuus">
    <vt:lpwstr>25;#Sijoitustilastot​|7125acfb-daf5-45cd-a0db-3bc85077cd35</vt:lpwstr>
  </property>
  <property fmtid="{D5CDD505-2E9C-101B-9397-08002B2CF9AE}" pid="6" name="Order">
    <vt:r8>1119400</vt:r8>
  </property>
</Properties>
</file>