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100"/>
    <a:srgbClr val="B3B3B3"/>
    <a:srgbClr val="0AA459"/>
    <a:srgbClr val="FF00E2"/>
    <a:srgbClr val="F08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7505"/>
  </p:normalViewPr>
  <p:slideViewPr>
    <p:cSldViewPr>
      <p:cViewPr varScale="1">
        <p:scale>
          <a:sx n="114" d="100"/>
          <a:sy n="114" d="100"/>
        </p:scale>
        <p:origin x="360" y="102"/>
      </p:cViewPr>
      <p:guideLst>
        <p:guide orient="horz" pos="2160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1ECDB-B9B4-4B5E-8CDA-32F7A8870D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950922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39CD1-A85E-4887-8418-7095EFD3A1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79826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7"/>
            <a:ext cx="12216680" cy="6855403"/>
          </a:xfrm>
          <a:prstGeom prst="rect">
            <a:avLst/>
          </a:prstGeom>
        </p:spPr>
      </p:pic>
      <p:pic>
        <p:nvPicPr>
          <p:cNvPr id="10" name="Kuv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2" y="332656"/>
            <a:ext cx="2294060" cy="1296144"/>
          </a:xfrm>
          <a:prstGeom prst="rect">
            <a:avLst/>
          </a:prstGeom>
        </p:spPr>
      </p:pic>
      <p:sp>
        <p:nvSpPr>
          <p:cNvPr id="8" name="Otsikko 1"/>
          <p:cNvSpPr>
            <a:spLocks noGrp="1"/>
          </p:cNvSpPr>
          <p:nvPr>
            <p:ph type="ctrTitle"/>
          </p:nvPr>
        </p:nvSpPr>
        <p:spPr>
          <a:xfrm>
            <a:off x="816000" y="3189320"/>
            <a:ext cx="8352341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16000" y="4521320"/>
            <a:ext cx="6624149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133059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viole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5" name="Taitettu kulma 14"/>
          <p:cNvSpPr/>
          <p:nvPr userDrawn="1"/>
        </p:nvSpPr>
        <p:spPr>
          <a:xfrm>
            <a:off x="609600" y="2060848"/>
            <a:ext cx="5486400" cy="3672408"/>
          </a:xfrm>
          <a:prstGeom prst="foldedCorner">
            <a:avLst/>
          </a:prstGeom>
          <a:solidFill>
            <a:schemeClr val="accent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8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23043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6" name="Taitettu kulma 15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3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7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9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57753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Taitettu kulma 6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5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8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669313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5" name="Taitettu kulma 14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1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2377100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ljä pisar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6" name="Kyynel 15"/>
          <p:cNvSpPr/>
          <p:nvPr userDrawn="1"/>
        </p:nvSpPr>
        <p:spPr>
          <a:xfrm rot="8115556">
            <a:off x="6288397" y="1316027"/>
            <a:ext cx="1965285" cy="1963238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18" name="Kyynel 17"/>
          <p:cNvSpPr/>
          <p:nvPr userDrawn="1"/>
        </p:nvSpPr>
        <p:spPr>
          <a:xfrm rot="13281518">
            <a:off x="8050937" y="2791649"/>
            <a:ext cx="1962000" cy="1962000"/>
          </a:xfrm>
          <a:prstGeom prst="teardrop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0" name="Kyynel 19"/>
          <p:cNvSpPr/>
          <p:nvPr userDrawn="1"/>
        </p:nvSpPr>
        <p:spPr>
          <a:xfrm rot="18822387">
            <a:off x="6290039" y="4373378"/>
            <a:ext cx="1962000" cy="1962000"/>
          </a:xfrm>
          <a:prstGeom prst="teardrop">
            <a:avLst/>
          </a:prstGeom>
          <a:solidFill>
            <a:srgbClr val="F7D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1" name="Kyynel 20"/>
          <p:cNvSpPr/>
          <p:nvPr userDrawn="1"/>
        </p:nvSpPr>
        <p:spPr>
          <a:xfrm rot="2700000">
            <a:off x="1947664" y="1879422"/>
            <a:ext cx="3772800" cy="3772800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2" name="Tekstin paikkamerkki 25"/>
          <p:cNvSpPr>
            <a:spLocks noGrp="1"/>
          </p:cNvSpPr>
          <p:nvPr>
            <p:ph type="body" sz="quarter" idx="13" hasCustomPrompt="1"/>
          </p:nvPr>
        </p:nvSpPr>
        <p:spPr>
          <a:xfrm>
            <a:off x="2330574" y="2780928"/>
            <a:ext cx="2973338" cy="1774196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3" name="Tekstin paikkamerkki 25"/>
          <p:cNvSpPr>
            <a:spLocks noGrp="1"/>
          </p:cNvSpPr>
          <p:nvPr>
            <p:ph type="body" sz="quarter" idx="14" hasCustomPrompt="1"/>
          </p:nvPr>
        </p:nvSpPr>
        <p:spPr>
          <a:xfrm>
            <a:off x="8052285" y="3251748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4" name="Tekstin paikkamerkki 25"/>
          <p:cNvSpPr>
            <a:spLocks noGrp="1"/>
          </p:cNvSpPr>
          <p:nvPr>
            <p:ph type="body" sz="quarter" idx="15" hasCustomPrompt="1"/>
          </p:nvPr>
        </p:nvSpPr>
        <p:spPr>
          <a:xfrm>
            <a:off x="6321357" y="1700808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5" name="Tekstin paikkamerkki 25"/>
          <p:cNvSpPr>
            <a:spLocks noGrp="1"/>
          </p:cNvSpPr>
          <p:nvPr>
            <p:ph type="body" sz="quarter" idx="16" hasCustomPrompt="1"/>
          </p:nvPr>
        </p:nvSpPr>
        <p:spPr>
          <a:xfrm>
            <a:off x="6321357" y="4817499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1577615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9702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1881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aksipalstaa, otsikko + ingre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908720"/>
            <a:ext cx="4011084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908721"/>
            <a:ext cx="6815667" cy="5217443"/>
          </a:xfrm>
        </p:spPr>
        <p:txBody>
          <a:bodyPr/>
          <a:lstStyle>
            <a:lvl1pPr>
              <a:spcAft>
                <a:spcPts val="480"/>
              </a:spcAft>
              <a:defRPr sz="2000">
                <a:solidFill>
                  <a:schemeClr val="tx1"/>
                </a:solidFill>
              </a:defRPr>
            </a:lvl1pPr>
            <a:lvl2pPr>
              <a:spcBef>
                <a:spcPts val="384"/>
              </a:spcBef>
              <a:defRPr sz="1800">
                <a:solidFill>
                  <a:schemeClr val="tx1"/>
                </a:solidFill>
              </a:defRPr>
            </a:lvl2pPr>
            <a:lvl3pPr>
              <a:spcBef>
                <a:spcPts val="384"/>
              </a:spcBef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1" y="2318523"/>
            <a:ext cx="4011084" cy="38076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2907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4800600"/>
            <a:ext cx="10977205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609600" y="612775"/>
            <a:ext cx="1097720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0" y="5367338"/>
            <a:ext cx="10977205" cy="80486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30028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492"/>
            <a:ext cx="12195482" cy="6843507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776" y="620688"/>
            <a:ext cx="3805268" cy="2149976"/>
          </a:xfrm>
          <a:prstGeom prst="rect">
            <a:avLst/>
          </a:prstGeom>
        </p:spPr>
      </p:pic>
      <p:sp>
        <p:nvSpPr>
          <p:cNvPr id="5" name="Tekstin paikkamerkki 6"/>
          <p:cNvSpPr>
            <a:spLocks noGrp="1"/>
          </p:cNvSpPr>
          <p:nvPr>
            <p:ph type="body" sz="quarter" idx="13"/>
          </p:nvPr>
        </p:nvSpPr>
        <p:spPr>
          <a:xfrm>
            <a:off x="4013400" y="3861048"/>
            <a:ext cx="4194835" cy="158417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800"/>
              </a:spcAft>
              <a:buNone/>
              <a:defRPr sz="1800" b="1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9635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alatunniste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7"/>
            <a:ext cx="12216680" cy="6855403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2" y="332656"/>
            <a:ext cx="2294060" cy="1296144"/>
          </a:xfrm>
          <a:prstGeom prst="rect">
            <a:avLst/>
          </a:prstGeom>
        </p:spPr>
      </p:pic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05405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50205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3" name="Otsikko 1"/>
          <p:cNvSpPr>
            <a:spLocks noGrp="1"/>
          </p:cNvSpPr>
          <p:nvPr>
            <p:ph type="ctrTitle"/>
          </p:nvPr>
        </p:nvSpPr>
        <p:spPr>
          <a:xfrm>
            <a:off x="816000" y="3189320"/>
            <a:ext cx="8352341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4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16000" y="4521320"/>
            <a:ext cx="6624149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3775279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763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  <a:lvl4pPr>
              <a:spcBef>
                <a:spcPts val="384"/>
              </a:spcBef>
              <a:defRPr/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6546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54" y="1"/>
            <a:ext cx="12221309" cy="6858000"/>
          </a:xfrm>
          <a:prstGeom prst="rect">
            <a:avLst/>
          </a:prstGeom>
        </p:spPr>
      </p:pic>
      <p:sp>
        <p:nvSpPr>
          <p:cNvPr id="6" name="Otsikko 1"/>
          <p:cNvSpPr>
            <a:spLocks noGrp="1"/>
          </p:cNvSpPr>
          <p:nvPr>
            <p:ph type="ctrTitle"/>
          </p:nvPr>
        </p:nvSpPr>
        <p:spPr>
          <a:xfrm>
            <a:off x="1919830" y="2708920"/>
            <a:ext cx="8352341" cy="1332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919830" y="4040920"/>
            <a:ext cx="8352341" cy="13559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206356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480"/>
              </a:spcAft>
              <a:defRPr/>
            </a:lvl1pPr>
            <a:lvl2pPr>
              <a:spcBef>
                <a:spcPts val="0"/>
              </a:spcBef>
              <a:spcAft>
                <a:spcPts val="384"/>
              </a:spcAft>
              <a:defRPr/>
            </a:lvl2pPr>
            <a:lvl3pPr>
              <a:spcBef>
                <a:spcPts val="100"/>
              </a:spcBef>
              <a:spcAft>
                <a:spcPts val="384"/>
              </a:spcAft>
              <a:defRPr/>
            </a:lvl3pPr>
            <a:lvl4pPr>
              <a:spcBef>
                <a:spcPts val="100"/>
              </a:spcBef>
              <a:spcAft>
                <a:spcPts val="384"/>
              </a:spcAft>
              <a:defRPr/>
            </a:lvl4pPr>
            <a:lvl5pPr>
              <a:spcBef>
                <a:spcPts val="100"/>
              </a:spcBef>
              <a:spcAft>
                <a:spcPts val="384"/>
              </a:spcAft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521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pointt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609600" y="1752600"/>
            <a:ext cx="10972800" cy="4419600"/>
          </a:xfrm>
        </p:spPr>
        <p:txBody>
          <a:bodyPr>
            <a:normAutofit/>
          </a:bodyPr>
          <a:lstStyle>
            <a:lvl1pPr marL="914400" indent="-914400">
              <a:lnSpc>
                <a:spcPts val="5000"/>
              </a:lnSpc>
              <a:buFont typeface="+mj-lt"/>
              <a:buAutoNum type="arabicPeriod"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Kolme pointtia</a:t>
            </a:r>
            <a:br>
              <a:rPr lang="fi-FI" dirty="0"/>
            </a:br>
            <a:r>
              <a:rPr lang="fi-FI" dirty="0" err="1"/>
              <a:t>sdfsdfsf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316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609600" y="620688"/>
            <a:ext cx="10972800" cy="5328592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ts val="5000"/>
              </a:lnSpc>
              <a:buFont typeface="+mj-lt"/>
              <a:buNone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”Lisää sitaatti tähän.”</a:t>
            </a:r>
          </a:p>
        </p:txBody>
      </p:sp>
    </p:spTree>
    <p:extLst>
      <p:ext uri="{BB962C8B-B14F-4D97-AF65-F5344CB8AC3E}">
        <p14:creationId xmlns:p14="http://schemas.microsoft.com/office/powerpoint/2010/main" val="18083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kapp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1404640" cy="365125"/>
          </a:xfr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028061" y="6373916"/>
            <a:ext cx="3860800" cy="365125"/>
          </a:xfrm>
        </p:spPr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609600" y="1600201"/>
            <a:ext cx="10972800" cy="4277072"/>
          </a:xfrm>
        </p:spPr>
        <p:txBody>
          <a:bodyPr>
            <a:normAutofit/>
          </a:bodyPr>
          <a:lstStyle>
            <a:lvl1pPr marL="0" indent="0">
              <a:spcAft>
                <a:spcPts val="480"/>
              </a:spcAft>
              <a:buNone/>
              <a:defRPr sz="2400" baseline="0"/>
            </a:lvl1pPr>
            <a:lvl2pPr marL="457200" indent="0">
              <a:spcBef>
                <a:spcPts val="0"/>
              </a:spcBef>
              <a:spcAft>
                <a:spcPts val="384"/>
              </a:spcAft>
              <a:buNone/>
              <a:defRPr/>
            </a:lvl2pPr>
            <a:lvl3pPr marL="914400" indent="0">
              <a:spcBef>
                <a:spcPts val="100"/>
              </a:spcBef>
              <a:spcAft>
                <a:spcPts val="384"/>
              </a:spcAft>
              <a:buNone/>
              <a:defRPr/>
            </a:lvl3pPr>
            <a:lvl4pPr marL="1371600" indent="0">
              <a:spcBef>
                <a:spcPts val="100"/>
              </a:spcBef>
              <a:spcAft>
                <a:spcPts val="384"/>
              </a:spcAft>
              <a:buNone/>
              <a:defRPr/>
            </a:lvl4pPr>
            <a:lvl5pPr marL="1828800" indent="0">
              <a:spcBef>
                <a:spcPts val="100"/>
              </a:spcBef>
              <a:spcAft>
                <a:spcPts val="384"/>
              </a:spcAft>
              <a:buNone/>
              <a:defRPr/>
            </a:lvl5pPr>
          </a:lstStyle>
          <a:p>
            <a:pPr lvl="0"/>
            <a:r>
              <a:rPr lang="fi-FI" dirty="0"/>
              <a:t>Teksti ilman listapallukoita. Kirjoita teksti kappalemuotoon.</a:t>
            </a:r>
          </a:p>
        </p:txBody>
      </p:sp>
    </p:spTree>
    <p:extLst>
      <p:ext uri="{BB962C8B-B14F-4D97-AF65-F5344CB8AC3E}">
        <p14:creationId xmlns:p14="http://schemas.microsoft.com/office/powerpoint/2010/main" val="79100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spcAft>
                <a:spcPts val="0"/>
              </a:spcAft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3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986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ksi palstaa alaotsiko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14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5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752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435600"/>
            <a:ext cx="10972800" cy="97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19019" y="6376244"/>
            <a:ext cx="140464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365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Lähde: Tela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780" y="5877273"/>
            <a:ext cx="1432836" cy="80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17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72" r:id="rId3"/>
    <p:sldLayoutId id="2147483662" r:id="rId4"/>
    <p:sldLayoutId id="2147483670" r:id="rId5"/>
    <p:sldLayoutId id="2147483674" r:id="rId6"/>
    <p:sldLayoutId id="2147483671" r:id="rId7"/>
    <p:sldLayoutId id="2147483652" r:id="rId8"/>
    <p:sldLayoutId id="2147483653" r:id="rId9"/>
    <p:sldLayoutId id="2147483666" r:id="rId10"/>
    <p:sldLayoutId id="2147483667" r:id="rId11"/>
    <p:sldLayoutId id="2147483673" r:id="rId12"/>
    <p:sldLayoutId id="2147483668" r:id="rId13"/>
    <p:sldLayoutId id="2147483669" r:id="rId14"/>
    <p:sldLayoutId id="2147483654" r:id="rId15"/>
    <p:sldLayoutId id="2147483655" r:id="rId16"/>
    <p:sldLayoutId id="2147483656" r:id="rId17"/>
    <p:sldLayoutId id="2147483657" r:id="rId18"/>
    <p:sldLayoutId id="2147483660" r:id="rId19"/>
    <p:sldLayoutId id="2147483658" r:id="rId20"/>
    <p:sldLayoutId id="2147483659" r:id="rId21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spcAft>
          <a:spcPts val="180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480"/>
        </a:spcBef>
        <a:spcAft>
          <a:spcPts val="0"/>
        </a:spcAft>
        <a:buClr>
          <a:srgbClr val="00B0F0"/>
        </a:buClr>
        <a:buSzPct val="90000"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5FD8356-0D89-47E6-B9EA-8F81C0FF6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E6F83E9B-B127-0EED-3A82-77E9D486EC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488" y="126578"/>
            <a:ext cx="8715375" cy="599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502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768E66B-A0B4-4902-A7D4-0E825D71D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163E6B2B-5976-694E-B72F-1E8A58D528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9496" y="116631"/>
            <a:ext cx="8763000" cy="612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619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91079EE-A959-4E3C-BCB3-AD26B6A68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F300415D-8148-9B45-AD50-97515BA357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071" y="116631"/>
            <a:ext cx="8753475" cy="616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836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924D5AB-A4C3-43D2-A20C-E29792623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A4C29252-DF69-6B72-84CA-71C1D2D346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330" y="87337"/>
            <a:ext cx="8072739" cy="6077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903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AE4E8DD-2675-4FD8-ADEB-2C538D71E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9D5A85BF-B313-A84E-C16F-10211E85F6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019" y="140295"/>
            <a:ext cx="8667750" cy="611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759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EA9A16E-3462-4017-B8FA-1F0592F07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176397A0-93BE-62B5-24DB-451C25A7BC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9496" y="116631"/>
            <a:ext cx="8638034" cy="609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762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A3DF781-2900-40D9-AFA3-09CC11F34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6FCA157-FDB5-4DE7-B92E-D6F949497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56321C6F-66F5-A69B-2BC6-2BD82A4EBB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520" y="149820"/>
            <a:ext cx="8379718" cy="593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08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5E65FF0-93DA-44C5-966B-B65810354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4093DDD-B769-47BF-B55F-24298A57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B4FB5800-63B2-D07F-9937-B116E885D8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187" y="0"/>
            <a:ext cx="8340141" cy="6093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746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9664988-5DFB-4E61-BE5B-62A816E86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13.3.2023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BE4AA5B-3EDD-439C-8D6C-F5E756FD3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Lähde: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4B59977E-25BC-C1F5-D933-5FD430A4AD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5560" y="116631"/>
            <a:ext cx="8188969" cy="603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46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TELA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75113"/>
      </a:accent1>
      <a:accent2>
        <a:srgbClr val="A53388"/>
      </a:accent2>
      <a:accent3>
        <a:srgbClr val="23BAE2"/>
      </a:accent3>
      <a:accent4>
        <a:srgbClr val="2B7BBB"/>
      </a:accent4>
      <a:accent5>
        <a:srgbClr val="C9D200"/>
      </a:accent5>
      <a:accent6>
        <a:srgbClr val="97BF0D"/>
      </a:accent6>
      <a:hlink>
        <a:srgbClr val="A53388"/>
      </a:hlink>
      <a:folHlink>
        <a:srgbClr val="2B7BBB"/>
      </a:folHlink>
    </a:clrScheme>
    <a:fontScheme name="Koristeelline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uodika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la laajakuvaesitys" id="{EB69ABDD-351F-40C2-8D38-E1018DF4B6D2}" vid="{66AF4213-E43A-4B7B-93A4-1590027CFCD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FE8D5255017148AD185CFD024E2BF7" ma:contentTypeVersion="0" ma:contentTypeDescription="Create a new document." ma:contentTypeScope="" ma:versionID="c5e5683114ed233c26ad9239dbb2882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575c13719e513bd5fafe27bed5bba2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048F9E-D9E4-4D95-8705-34AFBBC68C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45DB96-17DA-44E5-95F8-76C96C24DACC}">
  <ds:schemaRefs>
    <ds:schemaRef ds:uri="http://www.w3.org/XML/1998/namespace"/>
    <ds:schemaRef ds:uri="ed08b4c2-5760-49a6-901a-6f5fffdd6222"/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559070D-A370-45EF-B1A5-B3F7B6A010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Tela laajakuvaesitys</Template>
  <TotalTime>190</TotalTime>
  <Words>36</Words>
  <Application>Microsoft Office PowerPoint</Application>
  <PresentationFormat>Laajakuva</PresentationFormat>
  <Paragraphs>18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Trebuchet MS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Schrall Maija</dc:creator>
  <cp:lastModifiedBy>Schrall Maija</cp:lastModifiedBy>
  <cp:revision>9</cp:revision>
  <cp:lastPrinted>2020-05-12T08:55:58Z</cp:lastPrinted>
  <dcterms:created xsi:type="dcterms:W3CDTF">2022-02-23T10:25:40Z</dcterms:created>
  <dcterms:modified xsi:type="dcterms:W3CDTF">2023-03-09T08:25:17Z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0x0101008DFE8D5255017148AD185CFD024E2BF7</vt:lpwstr>
  </property>
  <property fmtid="{D5CDD505-2E9C-101B-9397-08002B2CF9AE}" pid="3" name="TaxKeyword">
    <vt:lpwstr/>
  </property>
  <property fmtid="{D5CDD505-2E9C-101B-9397-08002B2CF9AE}" pid="4" name="Asiakirjatyyppi">
    <vt:lpwstr>41;#Esitys|6b3decec-4b81-41f0-bf0e-94ccc16053fc</vt:lpwstr>
  </property>
  <property fmtid="{D5CDD505-2E9C-101B-9397-08002B2CF9AE}" pid="5" name="Asiakokonaisuus">
    <vt:lpwstr>35;#Yleinen|4ee43028-0df8-4956-b125-d9af33313356</vt:lpwstr>
  </property>
</Properties>
</file>