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505"/>
  </p:normalViewPr>
  <p:slideViewPr>
    <p:cSldViewPr>
      <p:cViewPr varScale="1">
        <p:scale>
          <a:sx n="114" d="100"/>
          <a:sy n="114" d="100"/>
        </p:scale>
        <p:origin x="360" y="102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6F83E9B-B127-0EED-3A82-77E9D486E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126578"/>
            <a:ext cx="8715375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63E6B2B-5976-694E-B72F-1E8A58D52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116631"/>
            <a:ext cx="876300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300415D-8148-9B45-AD50-97515BA35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071" y="116631"/>
            <a:ext cx="8753475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4C29252-DF69-6B72-84CA-71C1D2D34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330" y="87337"/>
            <a:ext cx="8072739" cy="607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D5A85BF-B313-A84E-C16F-10211E85F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9" y="140295"/>
            <a:ext cx="866775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76397A0-93BE-62B5-24DB-451C25A7B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116631"/>
            <a:ext cx="8638034" cy="609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6321C6F-66F5-A69B-2BC6-2BD82A4EB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49820"/>
            <a:ext cx="8379718" cy="593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4FB5800-63B2-D07F-9937-B116E885D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187" y="0"/>
            <a:ext cx="8340141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B59977E-25BC-C1F5-D933-5FD430A4A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16631"/>
            <a:ext cx="8188969" cy="603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190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9</cp:revision>
  <cp:lastPrinted>2020-05-12T08:55:58Z</cp:lastPrinted>
  <dcterms:created xsi:type="dcterms:W3CDTF">2022-02-23T10:25:40Z</dcterms:created>
  <dcterms:modified xsi:type="dcterms:W3CDTF">2023-03-09T08:25:17Z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