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7505"/>
  </p:normalViewPr>
  <p:slideViewPr>
    <p:cSldViewPr>
      <p:cViewPr varScale="1">
        <p:scale>
          <a:sx n="114" d="100"/>
          <a:sy n="114" d="100"/>
        </p:scale>
        <p:origin x="360" y="102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4AE0063-C0FA-6DBB-55D2-0B8D5D52F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01054"/>
            <a:ext cx="8468245" cy="603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BB3B4B3-5105-4AA9-5BB8-CD65A41B9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018" y="119646"/>
            <a:ext cx="8786546" cy="6045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B2DBD34-B320-D8CE-1282-BCBE896AC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188640"/>
            <a:ext cx="8772525" cy="606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3893547-2A98-54DB-98A2-F784077B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80862"/>
            <a:ext cx="8385527" cy="619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728FEDD-ED22-6F07-357D-BE0B4135E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96862"/>
            <a:ext cx="8856984" cy="606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B8D9AEC-1D34-5DDA-D948-2CDB516F8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301492"/>
            <a:ext cx="8318363" cy="593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B7D7C06-1347-CD02-2A82-0DCAB3CE7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288937"/>
            <a:ext cx="8694613" cy="608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339575F4-C06E-3E99-BB85-18069111E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0"/>
            <a:ext cx="8071088" cy="60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9E94439-BFEE-8A9B-DB64-FDBFE5E74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60254"/>
            <a:ext cx="8280920" cy="604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316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7</cp:revision>
  <cp:lastPrinted>2020-05-12T08:55:58Z</cp:lastPrinted>
  <dcterms:created xsi:type="dcterms:W3CDTF">2022-02-23T10:25:40Z</dcterms:created>
  <dcterms:modified xsi:type="dcterms:W3CDTF">2023-03-09T08:26:12Z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