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10" d="100"/>
          <a:sy n="110" d="100"/>
        </p:scale>
        <p:origin x="528"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en-US"/>
              <a:t>28.8.2023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en-US"/>
              <a:t>28.8.2023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en-US"/>
              <a:t>28.8.2023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en-US"/>
              <a:t>28.8.2023</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en-US"/>
              <a:t>28.8.2023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en-US"/>
              <a:t>28.8.2023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en-US"/>
              <a:t>28.8.2023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en-US"/>
              <a:t>28.8.2023</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CFF7055B-F48E-5E43-E577-928708575F51}"/>
              </a:ext>
            </a:extLst>
          </p:cNvPr>
          <p:cNvPicPr>
            <a:picLocks noChangeAspect="1"/>
          </p:cNvPicPr>
          <p:nvPr/>
        </p:nvPicPr>
        <p:blipFill>
          <a:blip r:embed="rId2"/>
          <a:stretch>
            <a:fillRect/>
          </a:stretch>
        </p:blipFill>
        <p:spPr>
          <a:xfrm>
            <a:off x="1343472" y="116631"/>
            <a:ext cx="8872450" cy="5914967"/>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2D1D4F83-A7F7-F13E-ED27-5D5DEE64FB44}"/>
              </a:ext>
            </a:extLst>
          </p:cNvPr>
          <p:cNvPicPr>
            <a:picLocks noChangeAspect="1"/>
          </p:cNvPicPr>
          <p:nvPr/>
        </p:nvPicPr>
        <p:blipFill>
          <a:blip r:embed="rId2"/>
          <a:stretch>
            <a:fillRect/>
          </a:stretch>
        </p:blipFill>
        <p:spPr>
          <a:xfrm>
            <a:off x="1694306" y="0"/>
            <a:ext cx="8803387" cy="5907536"/>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0FF0BBF6-C29F-B305-FB3F-FDCDEA42957A}"/>
              </a:ext>
            </a:extLst>
          </p:cNvPr>
          <p:cNvPicPr>
            <a:picLocks noChangeAspect="1"/>
          </p:cNvPicPr>
          <p:nvPr/>
        </p:nvPicPr>
        <p:blipFill>
          <a:blip r:embed="rId2"/>
          <a:stretch>
            <a:fillRect/>
          </a:stretch>
        </p:blipFill>
        <p:spPr>
          <a:xfrm>
            <a:off x="1880250" y="0"/>
            <a:ext cx="8615554" cy="5949280"/>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1997-2022,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en-US"/>
              <a:t>28.8.2023</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0085AC30-E6C2-6672-BB3F-463E50927C36}"/>
              </a:ext>
            </a:extLst>
          </p:cNvPr>
          <p:cNvPicPr>
            <a:picLocks noChangeAspect="1"/>
          </p:cNvPicPr>
          <p:nvPr/>
        </p:nvPicPr>
        <p:blipFill>
          <a:blip r:embed="rId3"/>
          <a:stretch>
            <a:fillRect/>
          </a:stretch>
        </p:blipFill>
        <p:spPr>
          <a:xfrm>
            <a:off x="1558712" y="1021537"/>
            <a:ext cx="8353712" cy="5028740"/>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en-US"/>
              <a:t>28.8.2023</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en-US"/>
              <a:t>28.8.2023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30</a:t>
            </a:r>
            <a:r>
              <a:rPr lang="en-US" baseline="30000" dirty="0"/>
              <a:t>st</a:t>
            </a:r>
            <a:r>
              <a:rPr lang="en-US" dirty="0"/>
              <a:t> June 2023 was approximately 243 billion euro. The amount presented here differs roughly one billion from the total in the interim reports.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12675C12-EC00-24E2-233E-64A5FAE9975E}"/>
              </a:ext>
            </a:extLst>
          </p:cNvPr>
          <p:cNvPicPr>
            <a:picLocks noChangeAspect="1"/>
          </p:cNvPicPr>
          <p:nvPr/>
        </p:nvPicPr>
        <p:blipFill>
          <a:blip r:embed="rId2"/>
          <a:stretch>
            <a:fillRect/>
          </a:stretch>
        </p:blipFill>
        <p:spPr>
          <a:xfrm>
            <a:off x="1847528" y="42863"/>
            <a:ext cx="8755786" cy="5906417"/>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19AE5D29-6D91-3A92-A194-F82C4F1A223A}"/>
              </a:ext>
            </a:extLst>
          </p:cNvPr>
          <p:cNvPicPr>
            <a:picLocks noChangeAspect="1"/>
          </p:cNvPicPr>
          <p:nvPr/>
        </p:nvPicPr>
        <p:blipFill>
          <a:blip r:embed="rId2"/>
          <a:stretch>
            <a:fillRect/>
          </a:stretch>
        </p:blipFill>
        <p:spPr>
          <a:xfrm>
            <a:off x="1271464" y="59091"/>
            <a:ext cx="9251385" cy="5962197"/>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61914F4E-120B-6F65-7414-D6F018480DDA}"/>
              </a:ext>
            </a:extLst>
          </p:cNvPr>
          <p:cNvPicPr>
            <a:picLocks noChangeAspect="1"/>
          </p:cNvPicPr>
          <p:nvPr/>
        </p:nvPicPr>
        <p:blipFill>
          <a:blip r:embed="rId2"/>
          <a:stretch>
            <a:fillRect/>
          </a:stretch>
        </p:blipFill>
        <p:spPr>
          <a:xfrm>
            <a:off x="1335286" y="88071"/>
            <a:ext cx="9521428" cy="5760641"/>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C99D37FC-3F45-08A9-84BE-E184AEF18B5C}"/>
              </a:ext>
            </a:extLst>
          </p:cNvPr>
          <p:cNvPicPr>
            <a:picLocks noChangeAspect="1"/>
          </p:cNvPicPr>
          <p:nvPr/>
        </p:nvPicPr>
        <p:blipFill>
          <a:blip r:embed="rId2"/>
          <a:stretch>
            <a:fillRect/>
          </a:stretch>
        </p:blipFill>
        <p:spPr>
          <a:xfrm>
            <a:off x="1004887" y="100944"/>
            <a:ext cx="9339585" cy="5643940"/>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A97C7F81-BD94-B3D3-F62F-38CBAA77A337}"/>
              </a:ext>
            </a:extLst>
          </p:cNvPr>
          <p:cNvPicPr>
            <a:picLocks noChangeAspect="1"/>
          </p:cNvPicPr>
          <p:nvPr/>
        </p:nvPicPr>
        <p:blipFill>
          <a:blip r:embed="rId2"/>
          <a:stretch>
            <a:fillRect/>
          </a:stretch>
        </p:blipFill>
        <p:spPr>
          <a:xfrm>
            <a:off x="1318481" y="116631"/>
            <a:ext cx="9097999" cy="5950629"/>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en-US"/>
              <a:t>28.8.2023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5294CA3F-08FA-E2AD-03C9-06379A69C9FB}"/>
              </a:ext>
            </a:extLst>
          </p:cNvPr>
          <p:cNvPicPr>
            <a:picLocks noChangeAspect="1"/>
          </p:cNvPicPr>
          <p:nvPr/>
        </p:nvPicPr>
        <p:blipFill>
          <a:blip r:embed="rId2"/>
          <a:stretch>
            <a:fillRect/>
          </a:stretch>
        </p:blipFill>
        <p:spPr>
          <a:xfrm>
            <a:off x="1919536" y="116631"/>
            <a:ext cx="8614742" cy="579155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en-US"/>
              <a:t>28.8.2023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517E0863-4DC2-1115-D1BF-7612A0FD8F0E}"/>
              </a:ext>
            </a:extLst>
          </p:cNvPr>
          <p:cNvPicPr>
            <a:picLocks noChangeAspect="1"/>
          </p:cNvPicPr>
          <p:nvPr/>
        </p:nvPicPr>
        <p:blipFill>
          <a:blip r:embed="rId2"/>
          <a:stretch>
            <a:fillRect/>
          </a:stretch>
        </p:blipFill>
        <p:spPr>
          <a:xfrm>
            <a:off x="971550" y="33337"/>
            <a:ext cx="9228906" cy="6115437"/>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3215</TotalTime>
  <Words>425</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1997-2022,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188</cp:revision>
  <cp:lastPrinted>2020-05-12T08:55:58Z</cp:lastPrinted>
  <dcterms:created xsi:type="dcterms:W3CDTF">2015-12-16T10:13:18Z</dcterms:created>
  <dcterms:modified xsi:type="dcterms:W3CDTF">2023-08-22T07:22:19Z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