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7505"/>
  </p:normalViewPr>
  <p:slideViewPr>
    <p:cSldViewPr>
      <p:cViewPr varScale="1">
        <p:scale>
          <a:sx n="114" d="100"/>
          <a:sy n="114" d="100"/>
        </p:scale>
        <p:origin x="360" y="102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Kolme pointtia</a:t>
            </a:r>
            <a:br>
              <a:rPr lang="fi-FI" dirty="0"/>
            </a:br>
            <a:r>
              <a:rPr lang="fi-FI" dirty="0" err="1"/>
              <a:t>sdfsdfsf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 dirty="0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FD8356-0D89-47E6-B9EA-8F81C0FF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FF03E13-B185-2CEC-64E9-2EAFEAFC2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623" y="116631"/>
            <a:ext cx="8799935" cy="59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0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68E66B-A0B4-4902-A7D4-0E825D71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A3AC6BF-0E61-D4F2-8D9A-D9FC86437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19" y="188640"/>
            <a:ext cx="8573709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1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1079EE-A959-4E3C-BCB3-AD26B6A6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C8F0DF0-5296-11A7-975D-01E64DB4D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50942"/>
            <a:ext cx="8728028" cy="605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3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924D5AB-A4C3-43D2-A20C-E2979262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78E9834-A404-8772-B00E-E92C89AF6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730" y="119339"/>
            <a:ext cx="8297694" cy="609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0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E4E8DD-2675-4FD8-ADEB-2C538D71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406B98B-E9BF-3C58-5327-F6B119A9C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188640"/>
            <a:ext cx="8352928" cy="576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5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A9A16E-3462-4017-B8FA-1F0592F0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9A1DD4F-4C68-22EE-0B97-FF06D7151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97666"/>
            <a:ext cx="8389310" cy="600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6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3DF781-2900-40D9-AFA3-09CC11F3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FCA157-FDB5-4DE7-B92E-D6F94949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84E68CB-80F7-4E14-C385-732A0A258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107059"/>
            <a:ext cx="8825572" cy="61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5E65FF0-93DA-44C5-966B-B6581035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093DDD-B769-47BF-B55F-24298A57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21B6D791-749E-37F9-CA94-87CE803DC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653" y="188640"/>
            <a:ext cx="8274694" cy="59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9664988-5DFB-4E61-BE5B-62A816E86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BE4AA5B-3EDD-439C-8D6C-F5E756FD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2A25D97-68EA-A1EF-E991-D43D52EB8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52" y="115913"/>
            <a:ext cx="8161535" cy="616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4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 laajakuvaesitys" id="{EB69ABDD-351F-40C2-8D38-E1018DF4B6D2}" vid="{66AF4213-E43A-4B7B-93A4-1590027CFCD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FE8D5255017148AD185CFD024E2BF7" ma:contentTypeVersion="0" ma:contentTypeDescription="Create a new document." ma:contentTypeScope="" ma:versionID="c5e5683114ed233c26ad9239dbb2882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75c13719e513bd5fafe27bed5bba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59070D-A370-45EF-B1A5-B3F7B6A010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45DB96-17DA-44E5-95F8-76C96C24DACC}">
  <ds:schemaRefs>
    <ds:schemaRef ds:uri="http://www.w3.org/XML/1998/namespace"/>
    <ds:schemaRef ds:uri="ed08b4c2-5760-49a6-901a-6f5fffdd6222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 laajakuvaesitys</Template>
  <TotalTime>206</TotalTime>
  <Words>36</Words>
  <Application>Microsoft Office PowerPoint</Application>
  <PresentationFormat>Laajakuva</PresentationFormat>
  <Paragraphs>18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Schrall Maija</dc:creator>
  <cp:lastModifiedBy>Schrall Maija</cp:lastModifiedBy>
  <cp:revision>14</cp:revision>
  <cp:lastPrinted>2020-05-12T08:55:58Z</cp:lastPrinted>
  <dcterms:created xsi:type="dcterms:W3CDTF">2022-02-23T10:25:40Z</dcterms:created>
  <dcterms:modified xsi:type="dcterms:W3CDTF">2023-09-06T04:55:46Z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0x0101008DFE8D5255017148AD185CFD024E2BF7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35;#Yleinen|4ee43028-0df8-4956-b125-d9af33313356</vt:lpwstr>
  </property>
</Properties>
</file>