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7505"/>
  </p:normalViewPr>
  <p:slideViewPr>
    <p:cSldViewPr>
      <p:cViewPr varScale="1">
        <p:scale>
          <a:sx n="114" d="100"/>
          <a:sy n="114" d="100"/>
        </p:scale>
        <p:origin x="360" y="102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Kolme pointtia</a:t>
            </a:r>
            <a:br>
              <a:rPr lang="fi-FI" dirty="0"/>
            </a:br>
            <a:r>
              <a:rPr lang="fi-FI" dirty="0" err="1"/>
              <a:t>sdfsdfsf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 dirty="0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FD8356-0D89-47E6-B9EA-8F81C0FF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F6FFECD-053F-E1FE-AFD8-BBAB166E0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1" y="87874"/>
            <a:ext cx="8640960" cy="591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0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68E66B-A0B4-4902-A7D4-0E825D71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D937FED-CAE5-D84A-631E-3F77ED805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524" y="116631"/>
            <a:ext cx="8568952" cy="591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1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1079EE-A959-4E3C-BCB3-AD26B6A6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99F7410D-827C-A85C-E6CB-EF0DF5BE8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456" y="116631"/>
            <a:ext cx="8932886" cy="612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3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924D5AB-A4C3-43D2-A20C-E2979262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FECC081-DB2A-60E3-31B1-BA619B02A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151493"/>
            <a:ext cx="8308858" cy="614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0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E4E8DD-2675-4FD8-ADEB-2C538D71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15126AC-EFDD-A830-8FD8-E967A6A4F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116631"/>
            <a:ext cx="8568952" cy="598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5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A9A16E-3462-4017-B8FA-1F0592F0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A2D356E-C1BD-8951-3C20-F8EA38D33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5" y="1"/>
            <a:ext cx="8424936" cy="603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6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3DF781-2900-40D9-AFA3-09CC11F3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FCA157-FDB5-4DE7-B92E-D6F94949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AE286194-FE2F-597E-27F0-6C66CADC7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4" y="79873"/>
            <a:ext cx="9020830" cy="629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5E65FF0-93DA-44C5-966B-B6581035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093DDD-B769-47BF-B55F-24298A57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D835841D-E6AF-2A51-FA1E-A5B48672C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116631"/>
            <a:ext cx="8339857" cy="585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9664988-5DFB-4E61-BE5B-62A816E86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BE4AA5B-3EDD-439C-8D6C-F5E756FD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B59977E-25BC-C1F5-D933-5FD430A4A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116631"/>
            <a:ext cx="8188969" cy="603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4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 laajakuvaesitys" id="{EB69ABDD-351F-40C2-8D38-E1018DF4B6D2}" vid="{66AF4213-E43A-4B7B-93A4-1590027CFCD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FE8D5255017148AD185CFD024E2BF7" ma:contentTypeVersion="0" ma:contentTypeDescription="Create a new document." ma:contentTypeScope="" ma:versionID="c5e5683114ed233c26ad9239dbb2882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75c13719e513bd5fafe27bed5bba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59070D-A370-45EF-B1A5-B3F7B6A010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B45DB96-17DA-44E5-95F8-76C96C24DACC}">
  <ds:schemaRefs>
    <ds:schemaRef ds:uri="http://www.w3.org/XML/1998/namespace"/>
    <ds:schemaRef ds:uri="ed08b4c2-5760-49a6-901a-6f5fffdd6222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 laajakuvaesitys</Template>
  <TotalTime>232</TotalTime>
  <Words>36</Words>
  <Application>Microsoft Office PowerPoint</Application>
  <PresentationFormat>Laajakuva</PresentationFormat>
  <Paragraphs>18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Schrall Maija</dc:creator>
  <cp:lastModifiedBy>Schrall Maija</cp:lastModifiedBy>
  <cp:revision>13</cp:revision>
  <cp:lastPrinted>2020-05-12T08:55:58Z</cp:lastPrinted>
  <dcterms:created xsi:type="dcterms:W3CDTF">2022-02-23T10:25:40Z</dcterms:created>
  <dcterms:modified xsi:type="dcterms:W3CDTF">2023-09-06T04:44:56Z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0x0101008DFE8D5255017148AD185CFD024E2BF7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35;#Yleinen|4ee43028-0df8-4956-b125-d9af33313356</vt:lpwstr>
  </property>
</Properties>
</file>