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100"/>
    <a:srgbClr val="B3B3B3"/>
    <a:srgbClr val="0AA459"/>
    <a:srgbClr val="FF00E2"/>
    <a:srgbClr val="F0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7505"/>
  </p:normalViewPr>
  <p:slideViewPr>
    <p:cSldViewPr>
      <p:cViewPr varScale="1">
        <p:scale>
          <a:sx n="114" d="100"/>
          <a:sy n="114" d="100"/>
        </p:scale>
        <p:origin x="360" y="102"/>
      </p:cViewPr>
      <p:guideLst>
        <p:guide orient="horz" pos="2160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ECDB-B9B4-4B5E-8CDA-32F7A8870D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5092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39CD1-A85E-4887-8418-7095EFD3A1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9826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133059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2060848"/>
            <a:ext cx="54864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043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Taitettu kulma 15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57753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aitettu kulma 6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669313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77100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Kyynel 15"/>
          <p:cNvSpPr/>
          <p:nvPr userDrawn="1"/>
        </p:nvSpPr>
        <p:spPr>
          <a:xfrm rot="8115556">
            <a:off x="6288397" y="1316027"/>
            <a:ext cx="1965285" cy="1963238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8" name="Kyynel 17"/>
          <p:cNvSpPr/>
          <p:nvPr userDrawn="1"/>
        </p:nvSpPr>
        <p:spPr>
          <a:xfrm rot="13281518">
            <a:off x="8050937" y="2791649"/>
            <a:ext cx="1962000" cy="19620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0" name="Kyynel 19"/>
          <p:cNvSpPr/>
          <p:nvPr userDrawn="1"/>
        </p:nvSpPr>
        <p:spPr>
          <a:xfrm rot="18822387">
            <a:off x="6290039" y="4373378"/>
            <a:ext cx="1962000" cy="19620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1" name="Kyynel 20"/>
          <p:cNvSpPr/>
          <p:nvPr userDrawn="1"/>
        </p:nvSpPr>
        <p:spPr>
          <a:xfrm rot="2700000">
            <a:off x="1947664" y="1879422"/>
            <a:ext cx="3772800" cy="377280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2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2330574" y="2780928"/>
            <a:ext cx="2973338" cy="177419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3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8052285" y="325174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4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6321357" y="170080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5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6321357" y="4817499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1577615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702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1881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ksipalstaa, otsikko +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908720"/>
            <a:ext cx="4011084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908721"/>
            <a:ext cx="6815667" cy="5217443"/>
          </a:xfrm>
        </p:spPr>
        <p:txBody>
          <a:bodyPr/>
          <a:lstStyle>
            <a:lvl1pPr>
              <a:spcAft>
                <a:spcPts val="480"/>
              </a:spcAft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2318523"/>
            <a:ext cx="4011084" cy="38076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2907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10977205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609600" y="612775"/>
            <a:ext cx="109772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10977205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0028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492"/>
            <a:ext cx="12195482" cy="6843507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6" y="620688"/>
            <a:ext cx="3805268" cy="2149976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4013400" y="3861048"/>
            <a:ext cx="4194835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9635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5405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50205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3775279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763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  <a:lvl4pPr>
              <a:spcBef>
                <a:spcPts val="384"/>
              </a:spcBef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546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54" y="1"/>
            <a:ext cx="12221309" cy="6858000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919830" y="2708920"/>
            <a:ext cx="8352341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919830" y="4040920"/>
            <a:ext cx="8352341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20635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80"/>
              </a:spcAft>
              <a:defRPr/>
            </a:lvl1pPr>
            <a:lvl2pPr>
              <a:spcBef>
                <a:spcPts val="0"/>
              </a:spcBef>
              <a:spcAft>
                <a:spcPts val="384"/>
              </a:spcAft>
              <a:defRPr/>
            </a:lvl2pPr>
            <a:lvl3pPr>
              <a:spcBef>
                <a:spcPts val="100"/>
              </a:spcBef>
              <a:spcAft>
                <a:spcPts val="384"/>
              </a:spcAft>
              <a:defRPr/>
            </a:lvl3pPr>
            <a:lvl4pPr>
              <a:spcBef>
                <a:spcPts val="100"/>
              </a:spcBef>
              <a:spcAft>
                <a:spcPts val="384"/>
              </a:spcAft>
              <a:defRPr/>
            </a:lvl4pPr>
            <a:lvl5pPr>
              <a:spcBef>
                <a:spcPts val="100"/>
              </a:spcBef>
              <a:spcAft>
                <a:spcPts val="38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521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1752600"/>
            <a:ext cx="109728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Kolme pointtia</a:t>
            </a:r>
            <a:br>
              <a:rPr lang="fi-FI" dirty="0"/>
            </a:br>
            <a:r>
              <a:rPr lang="fi-FI" dirty="0" err="1"/>
              <a:t>sdfsdfsf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316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620688"/>
            <a:ext cx="109728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18083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1404640" cy="365125"/>
          </a:xfr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28061" y="6373916"/>
            <a:ext cx="3860800" cy="365125"/>
          </a:xfrm>
        </p:spPr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 dirty="0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79100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spcAft>
                <a:spcPts val="0"/>
              </a:spcAft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986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alaotsik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2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435600"/>
            <a:ext cx="10972800" cy="97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19019" y="6376244"/>
            <a:ext cx="140464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365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780" y="5877273"/>
            <a:ext cx="1432836" cy="80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7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72" r:id="rId3"/>
    <p:sldLayoutId id="2147483662" r:id="rId4"/>
    <p:sldLayoutId id="2147483670" r:id="rId5"/>
    <p:sldLayoutId id="2147483674" r:id="rId6"/>
    <p:sldLayoutId id="2147483671" r:id="rId7"/>
    <p:sldLayoutId id="2147483652" r:id="rId8"/>
    <p:sldLayoutId id="2147483653" r:id="rId9"/>
    <p:sldLayoutId id="2147483666" r:id="rId10"/>
    <p:sldLayoutId id="2147483667" r:id="rId11"/>
    <p:sldLayoutId id="2147483673" r:id="rId12"/>
    <p:sldLayoutId id="2147483668" r:id="rId13"/>
    <p:sldLayoutId id="2147483669" r:id="rId14"/>
    <p:sldLayoutId id="2147483654" r:id="rId15"/>
    <p:sldLayoutId id="2147483655" r:id="rId16"/>
    <p:sldLayoutId id="2147483656" r:id="rId17"/>
    <p:sldLayoutId id="2147483657" r:id="rId18"/>
    <p:sldLayoutId id="2147483660" r:id="rId19"/>
    <p:sldLayoutId id="2147483658" r:id="rId20"/>
    <p:sldLayoutId id="2147483659" r:id="rId2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18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80"/>
        </a:spcBef>
        <a:spcAft>
          <a:spcPts val="0"/>
        </a:spcAft>
        <a:buClr>
          <a:srgbClr val="00B0F0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5FD8356-0D89-47E6-B9EA-8F81C0FF6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EF6FFECD-053F-E1FE-AFD8-BBAB166E05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1" y="87874"/>
            <a:ext cx="8640960" cy="5915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50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768E66B-A0B4-4902-A7D4-0E825D71D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CD937FED-CAE5-D84A-631E-3F77ED8057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1524" y="116631"/>
            <a:ext cx="8568952" cy="5915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1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91079EE-A959-4E3C-BCB3-AD26B6A6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99F7410D-827C-A85C-E6CB-EF0DF5BE8C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456" y="116631"/>
            <a:ext cx="8932886" cy="612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3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924D5AB-A4C3-43D2-A20C-E2979262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FECC081-DB2A-60E3-31B1-BA619B02A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528" y="151493"/>
            <a:ext cx="8308858" cy="614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0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E4E8DD-2675-4FD8-ADEB-2C538D71E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815126AC-EFDD-A830-8FD8-E967A6A4F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528" y="116631"/>
            <a:ext cx="8568952" cy="5985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5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EA9A16E-3462-4017-B8FA-1F0592F0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0A2D356E-C1BD-8951-3C20-F8EA38D33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5" y="1"/>
            <a:ext cx="8424936" cy="603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62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A3DF781-2900-40D9-AFA3-09CC11F34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6FCA157-FDB5-4DE7-B92E-D6F949497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AE286194-FE2F-597E-27F0-6C66CADC7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464" y="79873"/>
            <a:ext cx="9020830" cy="6291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5E65FF0-93DA-44C5-966B-B65810354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4093DDD-B769-47BF-B55F-24298A57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D835841D-E6AF-2A51-FA1E-A5B48672C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528" y="116631"/>
            <a:ext cx="8339857" cy="5854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4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9664988-5DFB-4E61-BE5B-62A816E86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BE4AA5B-3EDD-439C-8D6C-F5E756FD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4B59977E-25BC-C1F5-D933-5FD430A4A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560" y="116631"/>
            <a:ext cx="8188969" cy="603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46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L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75113"/>
      </a:accent1>
      <a:accent2>
        <a:srgbClr val="A53388"/>
      </a:accent2>
      <a:accent3>
        <a:srgbClr val="23BAE2"/>
      </a:accent3>
      <a:accent4>
        <a:srgbClr val="2B7BBB"/>
      </a:accent4>
      <a:accent5>
        <a:srgbClr val="C9D200"/>
      </a:accent5>
      <a:accent6>
        <a:srgbClr val="97BF0D"/>
      </a:accent6>
      <a:hlink>
        <a:srgbClr val="A53388"/>
      </a:hlink>
      <a:folHlink>
        <a:srgbClr val="2B7BBB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uodik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la laajakuvaesitys" id="{EB69ABDD-351F-40C2-8D38-E1018DF4B6D2}" vid="{66AF4213-E43A-4B7B-93A4-1590027CFCD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FE8D5255017148AD185CFD024E2BF7" ma:contentTypeVersion="0" ma:contentTypeDescription="Create a new document." ma:contentTypeScope="" ma:versionID="c5e5683114ed233c26ad9239dbb2882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75c13719e513bd5fafe27bed5bba2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048F9E-D9E4-4D95-8705-34AFBBC68C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59070D-A370-45EF-B1A5-B3F7B6A010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B45DB96-17DA-44E5-95F8-76C96C24DACC}">
  <ds:schemaRefs>
    <ds:schemaRef ds:uri="http://www.w3.org/XML/1998/namespace"/>
    <ds:schemaRef ds:uri="ed08b4c2-5760-49a6-901a-6f5fffdd6222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Tela laajakuvaesitys</Template>
  <TotalTime>232</TotalTime>
  <Words>36</Words>
  <Application>Microsoft Office PowerPoint</Application>
  <PresentationFormat>Laajakuva</PresentationFormat>
  <Paragraphs>18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Schrall Maija</dc:creator>
  <cp:lastModifiedBy>Schrall Maija</cp:lastModifiedBy>
  <cp:revision>13</cp:revision>
  <cp:lastPrinted>2020-05-12T08:55:58Z</cp:lastPrinted>
  <dcterms:created xsi:type="dcterms:W3CDTF">2022-02-23T10:25:40Z</dcterms:created>
  <dcterms:modified xsi:type="dcterms:W3CDTF">2023-09-06T04:44:56Z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0x0101008DFE8D5255017148AD185CFD024E2BF7</vt:lpwstr>
  </property>
  <property fmtid="{D5CDD505-2E9C-101B-9397-08002B2CF9AE}" pid="3" name="TaxKeyword">
    <vt:lpwstr/>
  </property>
  <property fmtid="{D5CDD505-2E9C-101B-9397-08002B2CF9AE}" pid="4" name="Asiakirjatyyppi">
    <vt:lpwstr>41;#Esitys|6b3decec-4b81-41f0-bf0e-94ccc16053fc</vt:lpwstr>
  </property>
  <property fmtid="{D5CDD505-2E9C-101B-9397-08002B2CF9AE}" pid="5" name="Asiakokonaisuus">
    <vt:lpwstr>35;#Yleinen|4ee43028-0df8-4956-b125-d9af33313356</vt:lpwstr>
  </property>
</Properties>
</file>