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100"/>
    <a:srgbClr val="B3B3B3"/>
    <a:srgbClr val="0AA459"/>
    <a:srgbClr val="FF00E2"/>
    <a:srgbClr val="F08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7505"/>
  </p:normalViewPr>
  <p:slideViewPr>
    <p:cSldViewPr>
      <p:cViewPr varScale="1">
        <p:scale>
          <a:sx n="114" d="100"/>
          <a:sy n="114" d="100"/>
        </p:scale>
        <p:origin x="360" y="102"/>
      </p:cViewPr>
      <p:guideLst>
        <p:guide orient="horz" pos="2160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ECDB-B9B4-4B5E-8CDA-32F7A8870D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95092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21.5.2013</a:t>
            </a:r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39CD1-A85E-4887-8418-7095EFD3A19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9826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133059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ole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2060848"/>
            <a:ext cx="5486400" cy="3672408"/>
          </a:xfrm>
          <a:prstGeom prst="foldedCorner">
            <a:avLst/>
          </a:prstGeom>
          <a:solidFill>
            <a:schemeClr val="accent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8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043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Taitettu kulma 15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3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7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9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577532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Taitettu kulma 6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5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8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669313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elappu, oran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5" name="Taitettu kulma 14"/>
          <p:cNvSpPr/>
          <p:nvPr userDrawn="1"/>
        </p:nvSpPr>
        <p:spPr>
          <a:xfrm>
            <a:off x="609600" y="1988840"/>
            <a:ext cx="5486400" cy="3672408"/>
          </a:xfrm>
          <a:prstGeom prst="foldedCorner">
            <a:avLst/>
          </a:prstGeom>
          <a:solidFill>
            <a:schemeClr val="accent1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algn="ctr"/>
            <a:endParaRPr lang="fi-FI" sz="2800" b="1" dirty="0"/>
          </a:p>
        </p:txBody>
      </p:sp>
      <p:sp>
        <p:nvSpPr>
          <p:cNvPr id="16" name="Sisällön paikkamerkki 3"/>
          <p:cNvSpPr>
            <a:spLocks noGrp="1"/>
          </p:cNvSpPr>
          <p:nvPr>
            <p:ph sz="half" idx="2"/>
          </p:nvPr>
        </p:nvSpPr>
        <p:spPr>
          <a:xfrm>
            <a:off x="6768075" y="2055460"/>
            <a:ext cx="4814325" cy="3677797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7" name="Sisällön paikkamerkki 3"/>
          <p:cNvSpPr>
            <a:spLocks noGrp="1"/>
          </p:cNvSpPr>
          <p:nvPr>
            <p:ph sz="half" idx="13" hasCustomPrompt="1"/>
          </p:nvPr>
        </p:nvSpPr>
        <p:spPr>
          <a:xfrm>
            <a:off x="1007435" y="2564906"/>
            <a:ext cx="4704523" cy="2520279"/>
          </a:xfrm>
        </p:spPr>
        <p:txBody>
          <a:bodyPr anchor="ctr" anchorCtr="0">
            <a:normAutofit/>
          </a:bodyPr>
          <a:lstStyle>
            <a:lvl1pPr marL="0" indent="0" algn="ctr">
              <a:spcAft>
                <a:spcPts val="480"/>
              </a:spcAft>
              <a:buNone/>
              <a:defRPr sz="2800" b="1">
                <a:solidFill>
                  <a:schemeClr val="bg1"/>
                </a:solidFill>
              </a:defRPr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2377100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ljä pisar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  <p:sp>
        <p:nvSpPr>
          <p:cNvPr id="16" name="Kyynel 15"/>
          <p:cNvSpPr/>
          <p:nvPr userDrawn="1"/>
        </p:nvSpPr>
        <p:spPr>
          <a:xfrm rot="8115556">
            <a:off x="6288397" y="1316027"/>
            <a:ext cx="1965285" cy="1963238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18" name="Kyynel 17"/>
          <p:cNvSpPr/>
          <p:nvPr userDrawn="1"/>
        </p:nvSpPr>
        <p:spPr>
          <a:xfrm rot="13281518">
            <a:off x="8050937" y="2791649"/>
            <a:ext cx="1962000" cy="1962000"/>
          </a:xfrm>
          <a:prstGeom prst="teardrop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0" name="Kyynel 19"/>
          <p:cNvSpPr/>
          <p:nvPr userDrawn="1"/>
        </p:nvSpPr>
        <p:spPr>
          <a:xfrm rot="18822387">
            <a:off x="6290039" y="4373378"/>
            <a:ext cx="1962000" cy="1962000"/>
          </a:xfrm>
          <a:prstGeom prst="teardrop">
            <a:avLst/>
          </a:prstGeom>
          <a:solidFill>
            <a:srgbClr val="F7D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1" name="Kyynel 20"/>
          <p:cNvSpPr/>
          <p:nvPr userDrawn="1"/>
        </p:nvSpPr>
        <p:spPr>
          <a:xfrm rot="2700000">
            <a:off x="1947664" y="1879422"/>
            <a:ext cx="3772800" cy="3772800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/>
            <a:endParaRPr lang="fi-FI" sz="1200" dirty="0">
              <a:solidFill>
                <a:schemeClr val="tx1"/>
              </a:solidFill>
            </a:endParaRPr>
          </a:p>
        </p:txBody>
      </p:sp>
      <p:sp>
        <p:nvSpPr>
          <p:cNvPr id="22" name="Tekstin paikkamerkki 25"/>
          <p:cNvSpPr>
            <a:spLocks noGrp="1"/>
          </p:cNvSpPr>
          <p:nvPr>
            <p:ph type="body" sz="quarter" idx="13" hasCustomPrompt="1"/>
          </p:nvPr>
        </p:nvSpPr>
        <p:spPr>
          <a:xfrm>
            <a:off x="2330574" y="2780928"/>
            <a:ext cx="2973338" cy="1774196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3" name="Tekstin paikkamerkki 25"/>
          <p:cNvSpPr>
            <a:spLocks noGrp="1"/>
          </p:cNvSpPr>
          <p:nvPr>
            <p:ph type="body" sz="quarter" idx="14" hasCustomPrompt="1"/>
          </p:nvPr>
        </p:nvSpPr>
        <p:spPr>
          <a:xfrm>
            <a:off x="8052285" y="325174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4" name="Tekstin paikkamerkki 25"/>
          <p:cNvSpPr>
            <a:spLocks noGrp="1"/>
          </p:cNvSpPr>
          <p:nvPr>
            <p:ph type="body" sz="quarter" idx="15" hasCustomPrompt="1"/>
          </p:nvPr>
        </p:nvSpPr>
        <p:spPr>
          <a:xfrm>
            <a:off x="6321357" y="1700808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  <p:sp>
        <p:nvSpPr>
          <p:cNvPr id="25" name="Tekstin paikkamerkki 25"/>
          <p:cNvSpPr>
            <a:spLocks noGrp="1"/>
          </p:cNvSpPr>
          <p:nvPr>
            <p:ph type="body" sz="quarter" idx="16" hasCustomPrompt="1"/>
          </p:nvPr>
        </p:nvSpPr>
        <p:spPr>
          <a:xfrm>
            <a:off x="6321357" y="4817499"/>
            <a:ext cx="1899365" cy="107925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800" b="1"/>
            </a:lvl1pPr>
          </a:lstStyle>
          <a:p>
            <a:pPr lvl="0"/>
            <a:r>
              <a:rPr lang="fi-FI" dirty="0"/>
              <a:t>Tekstiä</a:t>
            </a:r>
          </a:p>
        </p:txBody>
      </p:sp>
    </p:spTree>
    <p:extLst>
      <p:ext uri="{BB962C8B-B14F-4D97-AF65-F5344CB8AC3E}">
        <p14:creationId xmlns:p14="http://schemas.microsoft.com/office/powerpoint/2010/main" val="1577615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702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 ilman ots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881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aksipalstaa, otsikko + ingres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908720"/>
            <a:ext cx="4011084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908721"/>
            <a:ext cx="6815667" cy="5217443"/>
          </a:xfrm>
        </p:spPr>
        <p:txBody>
          <a:bodyPr/>
          <a:lstStyle>
            <a:lvl1pPr>
              <a:spcAft>
                <a:spcPts val="480"/>
              </a:spcAft>
              <a:defRPr sz="2000">
                <a:solidFill>
                  <a:schemeClr val="tx1"/>
                </a:solidFill>
              </a:defRPr>
            </a:lvl1pPr>
            <a:lvl2pPr>
              <a:spcBef>
                <a:spcPts val="384"/>
              </a:spcBef>
              <a:defRPr sz="1800">
                <a:solidFill>
                  <a:schemeClr val="tx1"/>
                </a:solidFill>
              </a:defRPr>
            </a:lvl2pPr>
            <a:lvl3pPr>
              <a:spcBef>
                <a:spcPts val="384"/>
              </a:spcBef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318523"/>
            <a:ext cx="4011084" cy="38076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2907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4800600"/>
            <a:ext cx="10977205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609600" y="612775"/>
            <a:ext cx="109772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5367338"/>
            <a:ext cx="10977205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28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92"/>
            <a:ext cx="12195482" cy="6843507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620688"/>
            <a:ext cx="3805268" cy="2149976"/>
          </a:xfrm>
          <a:prstGeom prst="rect">
            <a:avLst/>
          </a:prstGeom>
        </p:spPr>
      </p:pic>
      <p:sp>
        <p:nvSpPr>
          <p:cNvPr id="5" name="Tekstin paikkamerkki 6"/>
          <p:cNvSpPr>
            <a:spLocks noGrp="1"/>
          </p:cNvSpPr>
          <p:nvPr>
            <p:ph type="body" sz="quarter" idx="13"/>
          </p:nvPr>
        </p:nvSpPr>
        <p:spPr>
          <a:xfrm>
            <a:off x="4013400" y="3861048"/>
            <a:ext cx="4194835" cy="1584176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800"/>
              </a:spcAft>
              <a:buNone/>
              <a:defRPr sz="1800" b="1"/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99635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alatunniste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07"/>
            <a:ext cx="12216680" cy="6855403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2" y="332656"/>
            <a:ext cx="2294060" cy="1296144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05405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650205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Otsikko 1"/>
          <p:cNvSpPr>
            <a:spLocks noGrp="1"/>
          </p:cNvSpPr>
          <p:nvPr>
            <p:ph type="ctrTitle"/>
          </p:nvPr>
        </p:nvSpPr>
        <p:spPr>
          <a:xfrm>
            <a:off x="816000" y="3189320"/>
            <a:ext cx="8352341" cy="133200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4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816000" y="4521320"/>
            <a:ext cx="6624149" cy="1355952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3775279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763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spcAft>
                <a:spcPts val="480"/>
              </a:spcAft>
              <a:defRPr/>
            </a:lvl1pPr>
            <a:lvl2pPr>
              <a:spcBef>
                <a:spcPts val="384"/>
              </a:spcBef>
              <a:defRPr/>
            </a:lvl2pPr>
            <a:lvl3pPr>
              <a:spcBef>
                <a:spcPts val="384"/>
              </a:spcBef>
              <a:defRPr/>
            </a:lvl3pPr>
            <a:lvl4pPr>
              <a:spcBef>
                <a:spcPts val="384"/>
              </a:spcBef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546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54" y="1"/>
            <a:ext cx="12221309" cy="6858000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1919830" y="2708920"/>
            <a:ext cx="8352341" cy="1332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919830" y="4040920"/>
            <a:ext cx="8352341" cy="13559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Lisää alaotsikko tarvittaessa</a:t>
            </a:r>
          </a:p>
        </p:txBody>
      </p:sp>
    </p:spTree>
    <p:extLst>
      <p:ext uri="{BB962C8B-B14F-4D97-AF65-F5344CB8AC3E}">
        <p14:creationId xmlns:p14="http://schemas.microsoft.com/office/powerpoint/2010/main" val="2063567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80"/>
              </a:spcAft>
              <a:defRPr/>
            </a:lvl1pPr>
            <a:lvl2pPr>
              <a:spcBef>
                <a:spcPts val="0"/>
              </a:spcBef>
              <a:spcAft>
                <a:spcPts val="384"/>
              </a:spcAft>
              <a:defRPr/>
            </a:lvl2pPr>
            <a:lvl3pPr>
              <a:spcBef>
                <a:spcPts val="100"/>
              </a:spcBef>
              <a:spcAft>
                <a:spcPts val="384"/>
              </a:spcAft>
              <a:defRPr/>
            </a:lvl3pPr>
            <a:lvl4pPr>
              <a:spcBef>
                <a:spcPts val="100"/>
              </a:spcBef>
              <a:spcAft>
                <a:spcPts val="384"/>
              </a:spcAft>
              <a:defRPr/>
            </a:lvl4pPr>
            <a:lvl5pPr>
              <a:spcBef>
                <a:spcPts val="100"/>
              </a:spcBef>
              <a:spcAft>
                <a:spcPts val="384"/>
              </a:spcAft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8521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e pointt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1752600"/>
            <a:ext cx="10972800" cy="4419600"/>
          </a:xfrm>
        </p:spPr>
        <p:txBody>
          <a:bodyPr>
            <a:normAutofit/>
          </a:bodyPr>
          <a:lstStyle>
            <a:lvl1pPr marL="914400" indent="-914400">
              <a:lnSpc>
                <a:spcPts val="5000"/>
              </a:lnSpc>
              <a:buFont typeface="+mj-lt"/>
              <a:buAutoNum type="arabicPeriod"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Kolme pointtia</a:t>
            </a:r>
            <a:br>
              <a:rPr lang="fi-FI" dirty="0"/>
            </a:br>
            <a:r>
              <a:rPr lang="fi-FI" dirty="0" err="1"/>
              <a:t>sdfsdfsf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316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4"/>
          <p:cNvSpPr>
            <a:spLocks noGrp="1"/>
          </p:cNvSpPr>
          <p:nvPr>
            <p:ph idx="1" hasCustomPrompt="1"/>
          </p:nvPr>
        </p:nvSpPr>
        <p:spPr>
          <a:xfrm>
            <a:off x="609600" y="620688"/>
            <a:ext cx="10972800" cy="5328592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Font typeface="+mj-lt"/>
              <a:buNone/>
              <a:defRPr sz="4800" b="1" kern="1200" spc="-80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”Lisää sitaatti tähän.”</a:t>
            </a:r>
          </a:p>
        </p:txBody>
      </p:sp>
    </p:spTree>
    <p:extLst>
      <p:ext uri="{BB962C8B-B14F-4D97-AF65-F5344CB8AC3E}">
        <p14:creationId xmlns:p14="http://schemas.microsoft.com/office/powerpoint/2010/main" val="18083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kapp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1404640" cy="365125"/>
          </a:xfr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028061" y="6373916"/>
            <a:ext cx="3860800" cy="365125"/>
          </a:xfrm>
        </p:spPr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609600" y="1600201"/>
            <a:ext cx="10972800" cy="4277072"/>
          </a:xfrm>
        </p:spPr>
        <p:txBody>
          <a:bodyPr>
            <a:normAutofit/>
          </a:bodyPr>
          <a:lstStyle>
            <a:lvl1pPr marL="0" indent="0">
              <a:spcAft>
                <a:spcPts val="480"/>
              </a:spcAft>
              <a:buNone/>
              <a:defRPr sz="2400" baseline="0"/>
            </a:lvl1pPr>
            <a:lvl2pPr marL="457200" indent="0">
              <a:spcBef>
                <a:spcPts val="0"/>
              </a:spcBef>
              <a:spcAft>
                <a:spcPts val="384"/>
              </a:spcAft>
              <a:buNone/>
              <a:defRPr/>
            </a:lvl2pPr>
            <a:lvl3pPr marL="914400" indent="0">
              <a:spcBef>
                <a:spcPts val="100"/>
              </a:spcBef>
              <a:spcAft>
                <a:spcPts val="384"/>
              </a:spcAft>
              <a:buNone/>
              <a:defRPr/>
            </a:lvl3pPr>
            <a:lvl4pPr marL="1371600" indent="0">
              <a:spcBef>
                <a:spcPts val="100"/>
              </a:spcBef>
              <a:spcAft>
                <a:spcPts val="384"/>
              </a:spcAft>
              <a:buNone/>
              <a:defRPr/>
            </a:lvl4pPr>
            <a:lvl5pPr marL="1828800" indent="0">
              <a:spcBef>
                <a:spcPts val="100"/>
              </a:spcBef>
              <a:spcAft>
                <a:spcPts val="384"/>
              </a:spcAft>
              <a:buNone/>
              <a:defRPr/>
            </a:lvl5pPr>
          </a:lstStyle>
          <a:p>
            <a:pPr lvl="0"/>
            <a:r>
              <a:rPr lang="fi-FI" dirty="0"/>
              <a:t>Teksti ilman listapallukoita. Kirjoita teksti kappalemuotoon.</a:t>
            </a:r>
          </a:p>
        </p:txBody>
      </p:sp>
    </p:spTree>
    <p:extLst>
      <p:ext uri="{BB962C8B-B14F-4D97-AF65-F5344CB8AC3E}">
        <p14:creationId xmlns:p14="http://schemas.microsoft.com/office/powerpoint/2010/main" val="79100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spcAft>
                <a:spcPts val="0"/>
              </a:spcAft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ts val="384"/>
              </a:spcBef>
              <a:buFont typeface="Arial" pitchFamily="34" charset="0"/>
              <a:def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3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9864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ksi palstaa alaotsik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spcAft>
                <a:spcPts val="480"/>
              </a:spcAft>
              <a:defRPr sz="2000"/>
            </a:lvl1pPr>
            <a:lvl2pPr>
              <a:spcBef>
                <a:spcPts val="384"/>
              </a:spcBef>
              <a:defRPr sz="1800"/>
            </a:lvl2pPr>
            <a:lvl3pPr>
              <a:spcBef>
                <a:spcPts val="384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619019" y="6376244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46381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5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/>
          <a:p>
            <a:pPr algn="l"/>
            <a:fld id="{4BA095A8-931A-4B31-B2F3-6A691F15CD38}" type="slidenum">
              <a:rPr lang="fi-FI" smtClean="0"/>
              <a:pPr algn="l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752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435600"/>
            <a:ext cx="10972800" cy="97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619019" y="6376244"/>
            <a:ext cx="140464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023659" y="6373916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/>
              <a:t>Lähde: Tela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09600" y="6373916"/>
            <a:ext cx="1009419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BA095A8-931A-4B31-B2F3-6A691F15CD3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780" y="5877273"/>
            <a:ext cx="1432836" cy="80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17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72" r:id="rId3"/>
    <p:sldLayoutId id="2147483662" r:id="rId4"/>
    <p:sldLayoutId id="2147483670" r:id="rId5"/>
    <p:sldLayoutId id="2147483674" r:id="rId6"/>
    <p:sldLayoutId id="2147483671" r:id="rId7"/>
    <p:sldLayoutId id="2147483652" r:id="rId8"/>
    <p:sldLayoutId id="2147483653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54" r:id="rId15"/>
    <p:sldLayoutId id="2147483655" r:id="rId16"/>
    <p:sldLayoutId id="2147483656" r:id="rId17"/>
    <p:sldLayoutId id="2147483657" r:id="rId18"/>
    <p:sldLayoutId id="2147483660" r:id="rId19"/>
    <p:sldLayoutId id="2147483658" r:id="rId20"/>
    <p:sldLayoutId id="2147483659" r:id="rId2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180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480"/>
        </a:spcBef>
        <a:spcAft>
          <a:spcPts val="0"/>
        </a:spcAft>
        <a:buClr>
          <a:srgbClr val="00B0F0"/>
        </a:buClr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5FD8356-0D89-47E6-B9EA-8F81C0F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AA42F65-6B81-98CB-4E5B-B391CA954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472" y="116630"/>
            <a:ext cx="8856984" cy="601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768E66B-A0B4-4902-A7D4-0E825D71D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9EEEC9F-84D8-109C-17A2-1B9693263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019" y="116631"/>
            <a:ext cx="8720349" cy="604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19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1079EE-A959-4E3C-BCB3-AD26B6A68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CF9F80D-6634-5707-A9DA-2643C5F0D6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80" y="103142"/>
            <a:ext cx="8712968" cy="609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3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924D5AB-A4C3-43D2-A20C-E2979262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5A8BD99-7DB4-3A2E-3BA1-FE8B2E7BE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102562"/>
            <a:ext cx="8591212" cy="606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03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AE4E8DD-2675-4FD8-ADEB-2C538D71E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4038A2E9-DAFF-93D6-C056-6DF6E3EF7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9" y="18084"/>
            <a:ext cx="8928992" cy="608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75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1DC728-AADF-4011-98C1-12144D0B1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EA9A16E-3462-4017-B8FA-1F0592F0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8369713-1167-A79B-AE25-092AC9967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019" y="96949"/>
            <a:ext cx="8365414" cy="594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62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A3DF781-2900-40D9-AFA3-09CC11F3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FCA157-FDB5-4DE7-B92E-D6F949497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507E4E0C-B7A1-BEE2-A1FC-973964100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400" y="129102"/>
            <a:ext cx="8509200" cy="594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0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5E65FF0-93DA-44C5-966B-B6581035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093DDD-B769-47BF-B55F-24298A57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E6CBD8D9-C52A-6D16-1442-C74B949FA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7" y="131221"/>
            <a:ext cx="8380981" cy="589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746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B9664988-5DFB-4E61-BE5B-62A816E86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28.8.2023</a:t>
            </a: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E4AA5B-3EDD-439C-8D6C-F5E756FD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Tela</a:t>
            </a:r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9E94439-BFEE-8A9B-DB64-FDBFE5E748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60254"/>
            <a:ext cx="8280920" cy="604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TEL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E75113"/>
      </a:accent1>
      <a:accent2>
        <a:srgbClr val="A53388"/>
      </a:accent2>
      <a:accent3>
        <a:srgbClr val="23BAE2"/>
      </a:accent3>
      <a:accent4>
        <a:srgbClr val="2B7BBB"/>
      </a:accent4>
      <a:accent5>
        <a:srgbClr val="C9D200"/>
      </a:accent5>
      <a:accent6>
        <a:srgbClr val="97BF0D"/>
      </a:accent6>
      <a:hlink>
        <a:srgbClr val="A53388"/>
      </a:hlink>
      <a:folHlink>
        <a:srgbClr val="2B7BBB"/>
      </a:folHlink>
    </a:clrScheme>
    <a:fontScheme name="Koristeelline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uodika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la laajakuvaesitys" id="{EB69ABDD-351F-40C2-8D38-E1018DF4B6D2}" vid="{66AF4213-E43A-4B7B-93A4-1590027CFCD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DFE8D5255017148AD185CFD024E2BF7" ma:contentTypeVersion="0" ma:contentTypeDescription="Create a new document." ma:contentTypeScope="" ma:versionID="c5e5683114ed233c26ad9239dbb2882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575c13719e513bd5fafe27bed5bba2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45DB96-17DA-44E5-95F8-76C96C24DACC}">
  <ds:schemaRefs>
    <ds:schemaRef ds:uri="http://www.w3.org/XML/1998/namespace"/>
    <ds:schemaRef ds:uri="ed08b4c2-5760-49a6-901a-6f5fffdd6222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6048F9E-D9E4-4D95-8705-34AFBBC68C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59070D-A370-45EF-B1A5-B3F7B6A010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Tela laajakuvaesitys</Template>
  <TotalTime>6884</TotalTime>
  <Words>36</Words>
  <Application>Microsoft Office PowerPoint</Application>
  <PresentationFormat>Laajakuva</PresentationFormat>
  <Paragraphs>18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Trebuchet MS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Schrall Maija</dc:creator>
  <cp:lastModifiedBy>Schrall Maija</cp:lastModifiedBy>
  <cp:revision>10</cp:revision>
  <cp:lastPrinted>2020-05-12T08:55:58Z</cp:lastPrinted>
  <dcterms:created xsi:type="dcterms:W3CDTF">2022-02-23T10:25:40Z</dcterms:created>
  <dcterms:modified xsi:type="dcterms:W3CDTF">2023-09-06T04:26:46Z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0x0101008DFE8D5255017148AD185CFD024E2BF7</vt:lpwstr>
  </property>
  <property fmtid="{D5CDD505-2E9C-101B-9397-08002B2CF9AE}" pid="3" name="TaxKeyword">
    <vt:lpwstr/>
  </property>
  <property fmtid="{D5CDD505-2E9C-101B-9397-08002B2CF9AE}" pid="4" name="Asiakirjatyyppi">
    <vt:lpwstr>41;#Esitys|6b3decec-4b81-41f0-bf0e-94ccc16053fc</vt:lpwstr>
  </property>
  <property fmtid="{D5CDD505-2E9C-101B-9397-08002B2CF9AE}" pid="5" name="Asiakokonaisuus">
    <vt:lpwstr>35;#Yleinen|4ee43028-0df8-4956-b125-d9af33313356</vt:lpwstr>
  </property>
</Properties>
</file>