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0" r:id="rId5"/>
    <p:sldId id="291" r:id="rId6"/>
    <p:sldId id="285" r:id="rId7"/>
    <p:sldId id="274" r:id="rId8"/>
    <p:sldId id="286" r:id="rId9"/>
    <p:sldId id="287" r:id="rId10"/>
    <p:sldId id="288" r:id="rId11"/>
    <p:sldId id="275" r:id="rId12"/>
    <p:sldId id="289" r:id="rId13"/>
    <p:sldId id="292" r:id="rId14"/>
    <p:sldId id="283" r:id="rId15"/>
    <p:sldId id="282" r:id="rId16"/>
    <p:sldId id="279" r:id="rId17"/>
    <p:sldId id="281" r:id="rId1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E52DE6-6842-4C12-A3B2-5884E93C3030}" v="12" dt="2023-11-16T11:08:41.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7505"/>
  </p:normalViewPr>
  <p:slideViewPr>
    <p:cSldViewPr>
      <p:cViewPr varScale="1">
        <p:scale>
          <a:sx n="74" d="100"/>
          <a:sy n="74" d="100"/>
        </p:scale>
        <p:origin x="340" y="56"/>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all Maija" userId="60c1a822-4f7e-4063-8333-1039756e1a7a" providerId="ADAL" clId="{8EE52DE6-6842-4C12-A3B2-5884E93C3030}"/>
    <pc:docChg chg="undo custSel addSld delSld modSld">
      <pc:chgData name="Schrall Maija" userId="60c1a822-4f7e-4063-8333-1039756e1a7a" providerId="ADAL" clId="{8EE52DE6-6842-4C12-A3B2-5884E93C3030}" dt="2023-11-21T08:34:26.493" v="201" actId="14100"/>
      <pc:docMkLst>
        <pc:docMk/>
      </pc:docMkLst>
      <pc:sldChg chg="addSp delSp modSp mod">
        <pc:chgData name="Schrall Maija" userId="60c1a822-4f7e-4063-8333-1039756e1a7a" providerId="ADAL" clId="{8EE52DE6-6842-4C12-A3B2-5884E93C3030}" dt="2023-11-16T09:09:57.921" v="85" actId="478"/>
        <pc:sldMkLst>
          <pc:docMk/>
          <pc:sldMk cId="1995822633" sldId="274"/>
        </pc:sldMkLst>
        <pc:picChg chg="add mod">
          <ac:chgData name="Schrall Maija" userId="60c1a822-4f7e-4063-8333-1039756e1a7a" providerId="ADAL" clId="{8EE52DE6-6842-4C12-A3B2-5884E93C3030}" dt="2023-11-16T08:46:52.160" v="13" actId="1076"/>
          <ac:picMkLst>
            <pc:docMk/>
            <pc:sldMk cId="1995822633" sldId="274"/>
            <ac:picMk id="4" creationId="{EF79B63B-E7F2-3B5E-0E86-0527C2BF06C7}"/>
          </ac:picMkLst>
        </pc:picChg>
        <pc:picChg chg="del">
          <ac:chgData name="Schrall Maija" userId="60c1a822-4f7e-4063-8333-1039756e1a7a" providerId="ADAL" clId="{8EE52DE6-6842-4C12-A3B2-5884E93C3030}" dt="2023-11-16T08:46:39.270" v="9" actId="478"/>
          <ac:picMkLst>
            <pc:docMk/>
            <pc:sldMk cId="1995822633" sldId="274"/>
            <ac:picMk id="5" creationId="{C1A155F5-5528-8B92-3E03-79184EE7C9A9}"/>
          </ac:picMkLst>
        </pc:picChg>
        <pc:picChg chg="add del mod">
          <ac:chgData name="Schrall Maija" userId="60c1a822-4f7e-4063-8333-1039756e1a7a" providerId="ADAL" clId="{8EE52DE6-6842-4C12-A3B2-5884E93C3030}" dt="2023-11-16T09:09:57.921" v="85" actId="478"/>
          <ac:picMkLst>
            <pc:docMk/>
            <pc:sldMk cId="1995822633" sldId="274"/>
            <ac:picMk id="8" creationId="{3AE6FA2B-2B0B-36F9-1944-4494486B47E4}"/>
          </ac:picMkLst>
        </pc:picChg>
      </pc:sldChg>
      <pc:sldChg chg="addSp delSp modSp mod">
        <pc:chgData name="Schrall Maija" userId="60c1a822-4f7e-4063-8333-1039756e1a7a" providerId="ADAL" clId="{8EE52DE6-6842-4C12-A3B2-5884E93C3030}" dt="2023-11-16T08:56:04.052" v="38" actId="14100"/>
        <pc:sldMkLst>
          <pc:docMk/>
          <pc:sldMk cId="3653509252" sldId="275"/>
        </pc:sldMkLst>
        <pc:picChg chg="del">
          <ac:chgData name="Schrall Maija" userId="60c1a822-4f7e-4063-8333-1039756e1a7a" providerId="ADAL" clId="{8EE52DE6-6842-4C12-A3B2-5884E93C3030}" dt="2023-11-16T08:55:47.381" v="32" actId="478"/>
          <ac:picMkLst>
            <pc:docMk/>
            <pc:sldMk cId="3653509252" sldId="275"/>
            <ac:picMk id="5" creationId="{BF6F33F2-77C1-E224-7139-DE19C97C89E2}"/>
          </ac:picMkLst>
        </pc:picChg>
        <pc:picChg chg="add mod">
          <ac:chgData name="Schrall Maija" userId="60c1a822-4f7e-4063-8333-1039756e1a7a" providerId="ADAL" clId="{8EE52DE6-6842-4C12-A3B2-5884E93C3030}" dt="2023-11-16T08:56:04.052" v="38" actId="14100"/>
          <ac:picMkLst>
            <pc:docMk/>
            <pc:sldMk cId="3653509252" sldId="275"/>
            <ac:picMk id="6" creationId="{29A2101C-E708-6FD4-85FF-CF3467553480}"/>
          </ac:picMkLst>
        </pc:picChg>
      </pc:sldChg>
      <pc:sldChg chg="addSp delSp modSp mod">
        <pc:chgData name="Schrall Maija" userId="60c1a822-4f7e-4063-8333-1039756e1a7a" providerId="ADAL" clId="{8EE52DE6-6842-4C12-A3B2-5884E93C3030}" dt="2023-11-16T08:43:44.523" v="8" actId="1076"/>
        <pc:sldMkLst>
          <pc:docMk/>
          <pc:sldMk cId="4237517514" sldId="285"/>
        </pc:sldMkLst>
        <pc:picChg chg="del">
          <ac:chgData name="Schrall Maija" userId="60c1a822-4f7e-4063-8333-1039756e1a7a" providerId="ADAL" clId="{8EE52DE6-6842-4C12-A3B2-5884E93C3030}" dt="2023-11-16T08:43:26.607" v="3" actId="478"/>
          <ac:picMkLst>
            <pc:docMk/>
            <pc:sldMk cId="4237517514" sldId="285"/>
            <ac:picMk id="4" creationId="{9FA9E492-23EE-E498-BE63-ED3718B895CA}"/>
          </ac:picMkLst>
        </pc:picChg>
        <pc:picChg chg="add mod">
          <ac:chgData name="Schrall Maija" userId="60c1a822-4f7e-4063-8333-1039756e1a7a" providerId="ADAL" clId="{8EE52DE6-6842-4C12-A3B2-5884E93C3030}" dt="2023-11-16T08:43:44.523" v="8" actId="1076"/>
          <ac:picMkLst>
            <pc:docMk/>
            <pc:sldMk cId="4237517514" sldId="285"/>
            <ac:picMk id="5" creationId="{9B092879-84D0-AAE5-B805-421235BAD86B}"/>
          </ac:picMkLst>
        </pc:picChg>
      </pc:sldChg>
      <pc:sldChg chg="addSp delSp modSp mod">
        <pc:chgData name="Schrall Maija" userId="60c1a822-4f7e-4063-8333-1039756e1a7a" providerId="ADAL" clId="{8EE52DE6-6842-4C12-A3B2-5884E93C3030}" dt="2023-11-16T09:08:20.347" v="76" actId="14100"/>
        <pc:sldMkLst>
          <pc:docMk/>
          <pc:sldMk cId="3638182410" sldId="286"/>
        </pc:sldMkLst>
        <pc:picChg chg="add mod">
          <ac:chgData name="Schrall Maija" userId="60c1a822-4f7e-4063-8333-1039756e1a7a" providerId="ADAL" clId="{8EE52DE6-6842-4C12-A3B2-5884E93C3030}" dt="2023-11-16T09:08:20.347" v="76" actId="14100"/>
          <ac:picMkLst>
            <pc:docMk/>
            <pc:sldMk cId="3638182410" sldId="286"/>
            <ac:picMk id="5" creationId="{8F45B543-1DF2-AE4A-7737-7FC3242F2097}"/>
          </ac:picMkLst>
        </pc:picChg>
        <pc:picChg chg="del">
          <ac:chgData name="Schrall Maija" userId="60c1a822-4f7e-4063-8333-1039756e1a7a" providerId="ADAL" clId="{8EE52DE6-6842-4C12-A3B2-5884E93C3030}" dt="2023-11-16T08:48:05.561" v="14" actId="478"/>
          <ac:picMkLst>
            <pc:docMk/>
            <pc:sldMk cId="3638182410" sldId="286"/>
            <ac:picMk id="6" creationId="{DBB50D73-9679-DC75-1749-10E52658A95F}"/>
          </ac:picMkLst>
        </pc:picChg>
      </pc:sldChg>
      <pc:sldChg chg="addSp delSp modSp mod">
        <pc:chgData name="Schrall Maija" userId="60c1a822-4f7e-4063-8333-1039756e1a7a" providerId="ADAL" clId="{8EE52DE6-6842-4C12-A3B2-5884E93C3030}" dt="2023-11-21T08:34:26.493" v="201" actId="14100"/>
        <pc:sldMkLst>
          <pc:docMk/>
          <pc:sldMk cId="2725963738" sldId="287"/>
        </pc:sldMkLst>
        <pc:picChg chg="add mod">
          <ac:chgData name="Schrall Maija" userId="60c1a822-4f7e-4063-8333-1039756e1a7a" providerId="ADAL" clId="{8EE52DE6-6842-4C12-A3B2-5884E93C3030}" dt="2023-11-21T08:34:26.493" v="201" actId="14100"/>
          <ac:picMkLst>
            <pc:docMk/>
            <pc:sldMk cId="2725963738" sldId="287"/>
            <ac:picMk id="4" creationId="{AE5D47B0-DA18-7984-89C8-92E6308E6B2A}"/>
          </ac:picMkLst>
        </pc:picChg>
        <pc:picChg chg="del">
          <ac:chgData name="Schrall Maija" userId="60c1a822-4f7e-4063-8333-1039756e1a7a" providerId="ADAL" clId="{8EE52DE6-6842-4C12-A3B2-5884E93C3030}" dt="2023-11-16T08:51:24.460" v="20" actId="478"/>
          <ac:picMkLst>
            <pc:docMk/>
            <pc:sldMk cId="2725963738" sldId="287"/>
            <ac:picMk id="5" creationId="{30CA6760-1174-2779-A9F5-1E257EB2A731}"/>
          </ac:picMkLst>
        </pc:picChg>
      </pc:sldChg>
      <pc:sldChg chg="addSp delSp modSp mod">
        <pc:chgData name="Schrall Maija" userId="60c1a822-4f7e-4063-8333-1039756e1a7a" providerId="ADAL" clId="{8EE52DE6-6842-4C12-A3B2-5884E93C3030}" dt="2023-11-16T09:07:48.954" v="75" actId="478"/>
        <pc:sldMkLst>
          <pc:docMk/>
          <pc:sldMk cId="3627716101" sldId="288"/>
        </pc:sldMkLst>
        <pc:picChg chg="add mod">
          <ac:chgData name="Schrall Maija" userId="60c1a822-4f7e-4063-8333-1039756e1a7a" providerId="ADAL" clId="{8EE52DE6-6842-4C12-A3B2-5884E93C3030}" dt="2023-11-16T08:54:31.188" v="31" actId="14100"/>
          <ac:picMkLst>
            <pc:docMk/>
            <pc:sldMk cId="3627716101" sldId="288"/>
            <ac:picMk id="4" creationId="{28D1DEEF-E14E-C2BB-E553-456D8A1C0BAA}"/>
          </ac:picMkLst>
        </pc:picChg>
        <pc:picChg chg="del">
          <ac:chgData name="Schrall Maija" userId="60c1a822-4f7e-4063-8333-1039756e1a7a" providerId="ADAL" clId="{8EE52DE6-6842-4C12-A3B2-5884E93C3030}" dt="2023-11-16T08:54:16.903" v="26" actId="478"/>
          <ac:picMkLst>
            <pc:docMk/>
            <pc:sldMk cId="3627716101" sldId="288"/>
            <ac:picMk id="5" creationId="{F0E42136-A5E9-EE03-45DB-F88A5BD65B8E}"/>
          </ac:picMkLst>
        </pc:picChg>
        <pc:picChg chg="add del mod">
          <ac:chgData name="Schrall Maija" userId="60c1a822-4f7e-4063-8333-1039756e1a7a" providerId="ADAL" clId="{8EE52DE6-6842-4C12-A3B2-5884E93C3030}" dt="2023-11-16T09:07:48.954" v="75" actId="478"/>
          <ac:picMkLst>
            <pc:docMk/>
            <pc:sldMk cId="3627716101" sldId="288"/>
            <ac:picMk id="8" creationId="{0A3362AE-991B-13FF-9BE7-D5D9328AB015}"/>
          </ac:picMkLst>
        </pc:picChg>
      </pc:sldChg>
      <pc:sldChg chg="addSp delSp modSp mod">
        <pc:chgData name="Schrall Maija" userId="60c1a822-4f7e-4063-8333-1039756e1a7a" providerId="ADAL" clId="{8EE52DE6-6842-4C12-A3B2-5884E93C3030}" dt="2023-11-16T08:58:50.865" v="45" actId="1076"/>
        <pc:sldMkLst>
          <pc:docMk/>
          <pc:sldMk cId="1969524118" sldId="289"/>
        </pc:sldMkLst>
        <pc:picChg chg="add mod">
          <ac:chgData name="Schrall Maija" userId="60c1a822-4f7e-4063-8333-1039756e1a7a" providerId="ADAL" clId="{8EE52DE6-6842-4C12-A3B2-5884E93C3030}" dt="2023-11-16T08:58:50.865" v="45" actId="1076"/>
          <ac:picMkLst>
            <pc:docMk/>
            <pc:sldMk cId="1969524118" sldId="289"/>
            <ac:picMk id="5" creationId="{233C1ECA-8131-68C7-C1D6-2367A1D80B66}"/>
          </ac:picMkLst>
        </pc:picChg>
        <pc:picChg chg="del">
          <ac:chgData name="Schrall Maija" userId="60c1a822-4f7e-4063-8333-1039756e1a7a" providerId="ADAL" clId="{8EE52DE6-6842-4C12-A3B2-5884E93C3030}" dt="2023-11-16T08:58:30.873" v="39" actId="478"/>
          <ac:picMkLst>
            <pc:docMk/>
            <pc:sldMk cId="1969524118" sldId="289"/>
            <ac:picMk id="7" creationId="{B893AA20-7A84-BE25-E050-047AF3B8915A}"/>
          </ac:picMkLst>
        </pc:picChg>
      </pc:sldChg>
      <pc:sldChg chg="modSp mod">
        <pc:chgData name="Schrall Maija" userId="60c1a822-4f7e-4063-8333-1039756e1a7a" providerId="ADAL" clId="{8EE52DE6-6842-4C12-A3B2-5884E93C3030}" dt="2023-11-14T11:00:29.246" v="2" actId="20577"/>
        <pc:sldMkLst>
          <pc:docMk/>
          <pc:sldMk cId="23150120" sldId="291"/>
        </pc:sldMkLst>
        <pc:spChg chg="mod">
          <ac:chgData name="Schrall Maija" userId="60c1a822-4f7e-4063-8333-1039756e1a7a" providerId="ADAL" clId="{8EE52DE6-6842-4C12-A3B2-5884E93C3030}" dt="2023-11-14T11:00:29.246" v="2" actId="20577"/>
          <ac:spMkLst>
            <pc:docMk/>
            <pc:sldMk cId="23150120" sldId="291"/>
            <ac:spMk id="5" creationId="{19D93489-1A5E-67A6-671C-6C0EA2600D8A}"/>
          </ac:spMkLst>
        </pc:spChg>
      </pc:sldChg>
      <pc:sldChg chg="addSp delSp modSp mod">
        <pc:chgData name="Schrall Maija" userId="60c1a822-4f7e-4063-8333-1039756e1a7a" providerId="ADAL" clId="{8EE52DE6-6842-4C12-A3B2-5884E93C3030}" dt="2023-11-16T09:02:15.687" v="53" actId="14100"/>
        <pc:sldMkLst>
          <pc:docMk/>
          <pc:sldMk cId="2046203625" sldId="292"/>
        </pc:sldMkLst>
        <pc:picChg chg="del">
          <ac:chgData name="Schrall Maija" userId="60c1a822-4f7e-4063-8333-1039756e1a7a" providerId="ADAL" clId="{8EE52DE6-6842-4C12-A3B2-5884E93C3030}" dt="2023-11-16T08:59:44.441" v="46" actId="478"/>
          <ac:picMkLst>
            <pc:docMk/>
            <pc:sldMk cId="2046203625" sldId="292"/>
            <ac:picMk id="5" creationId="{853A3DE3-B389-58B5-0757-1226DC03EFD6}"/>
          </ac:picMkLst>
        </pc:picChg>
        <pc:picChg chg="add mod">
          <ac:chgData name="Schrall Maija" userId="60c1a822-4f7e-4063-8333-1039756e1a7a" providerId="ADAL" clId="{8EE52DE6-6842-4C12-A3B2-5884E93C3030}" dt="2023-11-16T08:59:55.346" v="50" actId="1076"/>
          <ac:picMkLst>
            <pc:docMk/>
            <pc:sldMk cId="2046203625" sldId="292"/>
            <ac:picMk id="6" creationId="{2873415F-AFB5-A297-0582-D3FE8DC2B110}"/>
          </ac:picMkLst>
        </pc:picChg>
        <pc:picChg chg="add mod">
          <ac:chgData name="Schrall Maija" userId="60c1a822-4f7e-4063-8333-1039756e1a7a" providerId="ADAL" clId="{8EE52DE6-6842-4C12-A3B2-5884E93C3030}" dt="2023-11-16T09:02:15.687" v="53" actId="14100"/>
          <ac:picMkLst>
            <pc:docMk/>
            <pc:sldMk cId="2046203625" sldId="292"/>
            <ac:picMk id="8" creationId="{FB538958-3518-BD9A-EDCA-24674A7A8BE8}"/>
          </ac:picMkLst>
        </pc:picChg>
      </pc:sldChg>
      <pc:sldChg chg="addSp delSp modSp new del mod">
        <pc:chgData name="Schrall Maija" userId="60c1a822-4f7e-4063-8333-1039756e1a7a" providerId="ADAL" clId="{8EE52DE6-6842-4C12-A3B2-5884E93C3030}" dt="2023-11-21T08:34:08.111" v="200" actId="47"/>
        <pc:sldMkLst>
          <pc:docMk/>
          <pc:sldMk cId="3571837235" sldId="293"/>
        </pc:sldMkLst>
        <pc:spChg chg="add mod">
          <ac:chgData name="Schrall Maija" userId="60c1a822-4f7e-4063-8333-1039756e1a7a" providerId="ADAL" clId="{8EE52DE6-6842-4C12-A3B2-5884E93C3030}" dt="2023-11-16T11:07:04.111" v="170" actId="1037"/>
          <ac:spMkLst>
            <pc:docMk/>
            <pc:sldMk cId="3571837235" sldId="293"/>
            <ac:spMk id="8" creationId="{86CF88C8-AC79-B885-2720-098877E1612F}"/>
          </ac:spMkLst>
        </pc:spChg>
        <pc:spChg chg="add mod">
          <ac:chgData name="Schrall Maija" userId="60c1a822-4f7e-4063-8333-1039756e1a7a" providerId="ADAL" clId="{8EE52DE6-6842-4C12-A3B2-5884E93C3030}" dt="2023-11-16T11:07:15.023" v="172" actId="1037"/>
          <ac:spMkLst>
            <pc:docMk/>
            <pc:sldMk cId="3571837235" sldId="293"/>
            <ac:spMk id="9" creationId="{653E5943-37AA-52A2-8D3A-AC5FAF65553D}"/>
          </ac:spMkLst>
        </pc:spChg>
        <pc:spChg chg="add mod">
          <ac:chgData name="Schrall Maija" userId="60c1a822-4f7e-4063-8333-1039756e1a7a" providerId="ADAL" clId="{8EE52DE6-6842-4C12-A3B2-5884E93C3030}" dt="2023-11-16T11:07:21.122" v="173" actId="20577"/>
          <ac:spMkLst>
            <pc:docMk/>
            <pc:sldMk cId="3571837235" sldId="293"/>
            <ac:spMk id="10" creationId="{D2E69DA3-9F81-3551-9578-1B8B6AE23ABA}"/>
          </ac:spMkLst>
        </pc:spChg>
        <pc:spChg chg="add mod">
          <ac:chgData name="Schrall Maija" userId="60c1a822-4f7e-4063-8333-1039756e1a7a" providerId="ADAL" clId="{8EE52DE6-6842-4C12-A3B2-5884E93C3030}" dt="2023-11-16T11:07:26.243" v="174" actId="20577"/>
          <ac:spMkLst>
            <pc:docMk/>
            <pc:sldMk cId="3571837235" sldId="293"/>
            <ac:spMk id="11" creationId="{4E41516C-4C6A-2B31-ADB0-47C602195E9A}"/>
          </ac:spMkLst>
        </pc:spChg>
        <pc:picChg chg="add del mod">
          <ac:chgData name="Schrall Maija" userId="60c1a822-4f7e-4063-8333-1039756e1a7a" providerId="ADAL" clId="{8EE52DE6-6842-4C12-A3B2-5884E93C3030}" dt="2023-11-16T09:04:02.113" v="60" actId="478"/>
          <ac:picMkLst>
            <pc:docMk/>
            <pc:sldMk cId="3571837235" sldId="293"/>
            <ac:picMk id="4" creationId="{8C73054D-9AA1-2396-B02D-1A29F542F485}"/>
          </ac:picMkLst>
        </pc:picChg>
        <pc:picChg chg="add mod">
          <ac:chgData name="Schrall Maija" userId="60c1a822-4f7e-4063-8333-1039756e1a7a" providerId="ADAL" clId="{8EE52DE6-6842-4C12-A3B2-5884E93C3030}" dt="2023-11-16T09:13:07.685" v="101" actId="1076"/>
          <ac:picMkLst>
            <pc:docMk/>
            <pc:sldMk cId="3571837235" sldId="293"/>
            <ac:picMk id="6" creationId="{0FC8E169-D7B4-04D6-C62F-216251F9E2D3}"/>
          </ac:picMkLst>
        </pc:picChg>
        <pc:picChg chg="add mod">
          <ac:chgData name="Schrall Maija" userId="60c1a822-4f7e-4063-8333-1039756e1a7a" providerId="ADAL" clId="{8EE52DE6-6842-4C12-A3B2-5884E93C3030}" dt="2023-11-16T11:11:04.364" v="198" actId="1076"/>
          <ac:picMkLst>
            <pc:docMk/>
            <pc:sldMk cId="3571837235" sldId="293"/>
            <ac:picMk id="7" creationId="{0730B265-FE20-6950-6223-3397F4264954}"/>
          </ac:picMkLst>
        </pc:picChg>
      </pc:sldChg>
      <pc:sldChg chg="addSp delSp new del mod">
        <pc:chgData name="Schrall Maija" userId="60c1a822-4f7e-4063-8333-1039756e1a7a" providerId="ADAL" clId="{8EE52DE6-6842-4C12-A3B2-5884E93C3030}" dt="2023-11-16T09:09:19.115" v="81" actId="47"/>
        <pc:sldMkLst>
          <pc:docMk/>
          <pc:sldMk cId="3480366402" sldId="294"/>
        </pc:sldMkLst>
        <pc:picChg chg="add del">
          <ac:chgData name="Schrall Maija" userId="60c1a822-4f7e-4063-8333-1039756e1a7a" providerId="ADAL" clId="{8EE52DE6-6842-4C12-A3B2-5884E93C3030}" dt="2023-11-16T09:09:11.829" v="79" actId="22"/>
          <ac:picMkLst>
            <pc:docMk/>
            <pc:sldMk cId="3480366402" sldId="294"/>
            <ac:picMk id="5" creationId="{141A726E-1329-20CC-C527-C25F660A2106}"/>
          </ac:picMkLst>
        </pc:picChg>
      </pc:sldChg>
      <pc:sldChg chg="addSp delSp modSp add del mod">
        <pc:chgData name="Schrall Maija" userId="60c1a822-4f7e-4063-8333-1039756e1a7a" providerId="ADAL" clId="{8EE52DE6-6842-4C12-A3B2-5884E93C3030}" dt="2023-11-21T08:34:03.698" v="199" actId="47"/>
        <pc:sldMkLst>
          <pc:docMk/>
          <pc:sldMk cId="1364157833" sldId="295"/>
        </pc:sldMkLst>
        <pc:spChg chg="add mod">
          <ac:chgData name="Schrall Maija" userId="60c1a822-4f7e-4063-8333-1039756e1a7a" providerId="ADAL" clId="{8EE52DE6-6842-4C12-A3B2-5884E93C3030}" dt="2023-11-16T11:10:15.702" v="196" actId="1076"/>
          <ac:spMkLst>
            <pc:docMk/>
            <pc:sldMk cId="1364157833" sldId="295"/>
            <ac:spMk id="9" creationId="{99B37670-D050-E4EF-733D-1E72CF45A18A}"/>
          </ac:spMkLst>
        </pc:spChg>
        <pc:spChg chg="add mod">
          <ac:chgData name="Schrall Maija" userId="60c1a822-4f7e-4063-8333-1039756e1a7a" providerId="ADAL" clId="{8EE52DE6-6842-4C12-A3B2-5884E93C3030}" dt="2023-11-16T11:10:11.073" v="195" actId="1076"/>
          <ac:spMkLst>
            <pc:docMk/>
            <pc:sldMk cId="1364157833" sldId="295"/>
            <ac:spMk id="10" creationId="{26DFD850-82E4-AB63-D31C-3BC9BAF83023}"/>
          </ac:spMkLst>
        </pc:spChg>
        <pc:spChg chg="add mod">
          <ac:chgData name="Schrall Maija" userId="60c1a822-4f7e-4063-8333-1039756e1a7a" providerId="ADAL" clId="{8EE52DE6-6842-4C12-A3B2-5884E93C3030}" dt="2023-11-16T11:08:39.619" v="187" actId="1076"/>
          <ac:spMkLst>
            <pc:docMk/>
            <pc:sldMk cId="1364157833" sldId="295"/>
            <ac:spMk id="11" creationId="{DF554E88-2C5C-11A1-763B-4AAF0A639F01}"/>
          </ac:spMkLst>
        </pc:spChg>
        <pc:spChg chg="add mod">
          <ac:chgData name="Schrall Maija" userId="60c1a822-4f7e-4063-8333-1039756e1a7a" providerId="ADAL" clId="{8EE52DE6-6842-4C12-A3B2-5884E93C3030}" dt="2023-11-16T11:09:48.974" v="194" actId="1038"/>
          <ac:spMkLst>
            <pc:docMk/>
            <pc:sldMk cId="1364157833" sldId="295"/>
            <ac:spMk id="12" creationId="{342EF5AB-82C4-6A72-5F8D-B29369B814AC}"/>
          </ac:spMkLst>
        </pc:spChg>
        <pc:picChg chg="del">
          <ac:chgData name="Schrall Maija" userId="60c1a822-4f7e-4063-8333-1039756e1a7a" providerId="ADAL" clId="{8EE52DE6-6842-4C12-A3B2-5884E93C3030}" dt="2023-11-16T09:10:27.678" v="86" actId="478"/>
          <ac:picMkLst>
            <pc:docMk/>
            <pc:sldMk cId="1364157833" sldId="295"/>
            <ac:picMk id="4" creationId="{EF79B63B-E7F2-3B5E-0E86-0527C2BF06C7}"/>
          </ac:picMkLst>
        </pc:picChg>
        <pc:picChg chg="add mod">
          <ac:chgData name="Schrall Maija" userId="60c1a822-4f7e-4063-8333-1039756e1a7a" providerId="ADAL" clId="{8EE52DE6-6842-4C12-A3B2-5884E93C3030}" dt="2023-11-16T09:12:56.777" v="100" actId="14100"/>
          <ac:picMkLst>
            <pc:docMk/>
            <pc:sldMk cId="1364157833" sldId="295"/>
            <ac:picMk id="5" creationId="{F8854ED6-23E8-B2E6-B89D-C801C4A89EAB}"/>
          </ac:picMkLst>
        </pc:picChg>
        <pc:picChg chg="add mod">
          <ac:chgData name="Schrall Maija" userId="60c1a822-4f7e-4063-8333-1039756e1a7a" providerId="ADAL" clId="{8EE52DE6-6842-4C12-A3B2-5884E93C3030}" dt="2023-11-16T11:10:52.622" v="197" actId="1076"/>
          <ac:picMkLst>
            <pc:docMk/>
            <pc:sldMk cId="1364157833" sldId="295"/>
            <ac:picMk id="8" creationId="{ECB9A8C0-6706-2587-38F8-CD5A4D0FD78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27.11.2023</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27.11.2023</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a:t>27.11.2023</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27.11.2023</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27.11.2023</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27.11.2023</a:t>
            </a:r>
            <a:endParaRPr lang="fi-FI" dirty="0"/>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7970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a:t>27.11.2023</a:t>
            </a:r>
            <a:endParaRPr lang="fi-FI" dirty="0"/>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8188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perustyylejä naps.</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27.11.2023</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54290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dirty="0"/>
              <a:t>Muokkaa perustyylejä naps.</a:t>
            </a:r>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fi-FI" dirty="0"/>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27.11.2023</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3002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27.11.2023</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a:t>Lähde: Tela</a:t>
            </a:r>
            <a:endParaRPr lang="fi-FI" dirty="0"/>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27.11.2023</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06763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perustyylejä naps.</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27.11.2023</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16546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30491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dirty="0"/>
              <a:t>Muokkaa perustyylejä naps.</a:t>
            </a:r>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a:t>27.11.2023</a:t>
            </a:r>
            <a:endParaRPr lang="fi-FI" dirty="0"/>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5852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a:t>27.11.2023</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27.11.2023</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a:t>27.11.2023</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27.11.2023</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8698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a:t>27.11.2023</a:t>
            </a:r>
            <a:endParaRPr lang="fi-FI" dirty="0"/>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3575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a:t>27.11.2023</a:t>
            </a:r>
            <a:endParaRPr lang="fi-FI" dirty="0"/>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r>
              <a:rPr lang="fi-FI"/>
              <a:t>Lähde: Tela</a:t>
            </a:r>
            <a:endParaRPr lang="fi-FI" dirty="0"/>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8501740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2" r:id="rId3"/>
    <p:sldLayoutId id="2147483662" r:id="rId4"/>
    <p:sldLayoutId id="2147483670" r:id="rId5"/>
    <p:sldLayoutId id="2147483674" r:id="rId6"/>
    <p:sldLayoutId id="2147483671" r:id="rId7"/>
    <p:sldLayoutId id="2147483652" r:id="rId8"/>
    <p:sldLayoutId id="2147483653" r:id="rId9"/>
    <p:sldLayoutId id="2147483666" r:id="rId10"/>
    <p:sldLayoutId id="2147483667" r:id="rId11"/>
    <p:sldLayoutId id="2147483673" r:id="rId12"/>
    <p:sldLayoutId id="2147483668" r:id="rId13"/>
    <p:sldLayoutId id="2147483669" r:id="rId14"/>
    <p:sldLayoutId id="2147483654" r:id="rId15"/>
    <p:sldLayoutId id="2147483655" r:id="rId16"/>
    <p:sldLayoutId id="2147483656" r:id="rId17"/>
    <p:sldLayoutId id="2147483657" r:id="rId18"/>
    <p:sldLayoutId id="2147483660" r:id="rId19"/>
    <p:sldLayoutId id="2147483658" r:id="rId20"/>
    <p:sldLayoutId id="2147483659" r:id="rId21"/>
    <p:sldLayoutId id="2147483675" r:id="rId22"/>
  </p:sldLayoutIdLst>
  <p:hf sldNum="0" hd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t.fi/keruu/telq/ohjeet.html"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ctrTitle"/>
          </p:nvPr>
        </p:nvSpPr>
        <p:spPr>
          <a:xfrm>
            <a:off x="1559496" y="2132856"/>
            <a:ext cx="8244408" cy="1170882"/>
          </a:xfrm>
        </p:spPr>
        <p:txBody>
          <a:bodyPr>
            <a:normAutofit/>
          </a:bodyPr>
          <a:lstStyle/>
          <a:p>
            <a:pPr algn="ctr"/>
            <a:r>
              <a:rPr lang="fi-FI" dirty="0"/>
              <a:t>Eläkevarojen nettomääräisen sijoitustoiminnan kehitys</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27.11.2023</a:t>
            </a:r>
            <a:endParaRPr lang="fi-FI" dirty="0"/>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a:t>Lähde: Tela</a:t>
            </a:r>
            <a:endParaRPr lang="fi-FI" dirty="0"/>
          </a:p>
        </p:txBody>
      </p:sp>
      <p:pic>
        <p:nvPicPr>
          <p:cNvPr id="6" name="Kuva 5">
            <a:extLst>
              <a:ext uri="{FF2B5EF4-FFF2-40B4-BE49-F238E27FC236}">
                <a16:creationId xmlns:a16="http://schemas.microsoft.com/office/drawing/2014/main" id="{2873415F-AFB5-A297-0582-D3FE8DC2B110}"/>
              </a:ext>
            </a:extLst>
          </p:cNvPr>
          <p:cNvPicPr>
            <a:picLocks noChangeAspect="1"/>
          </p:cNvPicPr>
          <p:nvPr/>
        </p:nvPicPr>
        <p:blipFill>
          <a:blip r:embed="rId2"/>
          <a:stretch>
            <a:fillRect/>
          </a:stretch>
        </p:blipFill>
        <p:spPr>
          <a:xfrm>
            <a:off x="1343472" y="116631"/>
            <a:ext cx="9145016" cy="6002246"/>
          </a:xfrm>
          <a:prstGeom prst="rect">
            <a:avLst/>
          </a:prstGeom>
        </p:spPr>
      </p:pic>
      <p:pic>
        <p:nvPicPr>
          <p:cNvPr id="8" name="Kuva 7">
            <a:extLst>
              <a:ext uri="{FF2B5EF4-FFF2-40B4-BE49-F238E27FC236}">
                <a16:creationId xmlns:a16="http://schemas.microsoft.com/office/drawing/2014/main" id="{FB538958-3518-BD9A-EDCA-24674A7A8BE8}"/>
              </a:ext>
            </a:extLst>
          </p:cNvPr>
          <p:cNvPicPr>
            <a:picLocks noChangeAspect="1"/>
          </p:cNvPicPr>
          <p:nvPr/>
        </p:nvPicPr>
        <p:blipFill>
          <a:blip r:embed="rId3"/>
          <a:stretch>
            <a:fillRect/>
          </a:stretch>
        </p:blipFill>
        <p:spPr>
          <a:xfrm>
            <a:off x="365521" y="2852936"/>
            <a:ext cx="2036797" cy="648072"/>
          </a:xfrm>
          <a:prstGeom prst="rect">
            <a:avLst/>
          </a:prstGeom>
        </p:spPr>
      </p:pic>
    </p:spTree>
    <p:extLst>
      <p:ext uri="{BB962C8B-B14F-4D97-AF65-F5344CB8AC3E}">
        <p14:creationId xmlns:p14="http://schemas.microsoft.com/office/powerpoint/2010/main" val="2046203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07A9969-B88F-4189-83E7-BA2E7811506B}"/>
              </a:ext>
            </a:extLst>
          </p:cNvPr>
          <p:cNvSpPr>
            <a:spLocks noGrp="1"/>
          </p:cNvSpPr>
          <p:nvPr>
            <p:ph type="dt" sz="half" idx="10"/>
          </p:nvPr>
        </p:nvSpPr>
        <p:spPr/>
        <p:txBody>
          <a:bodyPr/>
          <a:lstStyle/>
          <a:p>
            <a:r>
              <a:rPr lang="fi-FI"/>
              <a:t>27.11.2023</a:t>
            </a:r>
            <a:endParaRPr lang="fi-FI" dirty="0"/>
          </a:p>
        </p:txBody>
      </p:sp>
      <p:sp>
        <p:nvSpPr>
          <p:cNvPr id="3" name="Alatunnisteen paikkamerkki 2">
            <a:extLst>
              <a:ext uri="{FF2B5EF4-FFF2-40B4-BE49-F238E27FC236}">
                <a16:creationId xmlns:a16="http://schemas.microsoft.com/office/drawing/2014/main" id="{60DE3CE1-A43A-41D1-A337-094F5C3D0868}"/>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BA2BAF2F-8DCC-48E2-F0E5-4A931CF14554}"/>
              </a:ext>
            </a:extLst>
          </p:cNvPr>
          <p:cNvPicPr>
            <a:picLocks noChangeAspect="1"/>
          </p:cNvPicPr>
          <p:nvPr/>
        </p:nvPicPr>
        <p:blipFill>
          <a:blip r:embed="rId2"/>
          <a:stretch>
            <a:fillRect/>
          </a:stretch>
        </p:blipFill>
        <p:spPr>
          <a:xfrm>
            <a:off x="1487488" y="0"/>
            <a:ext cx="8858256" cy="6017274"/>
          </a:xfrm>
          <a:prstGeom prst="rect">
            <a:avLst/>
          </a:prstGeom>
        </p:spPr>
      </p:pic>
    </p:spTree>
    <p:extLst>
      <p:ext uri="{BB962C8B-B14F-4D97-AF65-F5344CB8AC3E}">
        <p14:creationId xmlns:p14="http://schemas.microsoft.com/office/powerpoint/2010/main" val="394512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423A3CD-4B4D-408E-B7E0-B0A7A9833C18}"/>
              </a:ext>
            </a:extLst>
          </p:cNvPr>
          <p:cNvSpPr>
            <a:spLocks noGrp="1"/>
          </p:cNvSpPr>
          <p:nvPr>
            <p:ph type="dt" sz="half" idx="10"/>
          </p:nvPr>
        </p:nvSpPr>
        <p:spPr/>
        <p:txBody>
          <a:bodyPr/>
          <a:lstStyle/>
          <a:p>
            <a:r>
              <a:rPr lang="fi-FI"/>
              <a:t>27.11.2023</a:t>
            </a:r>
            <a:endParaRPr lang="fi-FI" dirty="0"/>
          </a:p>
        </p:txBody>
      </p:sp>
      <p:sp>
        <p:nvSpPr>
          <p:cNvPr id="3" name="Alatunnisteen paikkamerkki 2">
            <a:extLst>
              <a:ext uri="{FF2B5EF4-FFF2-40B4-BE49-F238E27FC236}">
                <a16:creationId xmlns:a16="http://schemas.microsoft.com/office/drawing/2014/main" id="{96B14D79-6982-45AE-B3BC-902AF2DC11CB}"/>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02DA8162-33D6-6A08-0351-B7795336D050}"/>
              </a:ext>
            </a:extLst>
          </p:cNvPr>
          <p:cNvPicPr>
            <a:picLocks noChangeAspect="1"/>
          </p:cNvPicPr>
          <p:nvPr/>
        </p:nvPicPr>
        <p:blipFill>
          <a:blip r:embed="rId2"/>
          <a:stretch>
            <a:fillRect/>
          </a:stretch>
        </p:blipFill>
        <p:spPr>
          <a:xfrm>
            <a:off x="1559496" y="27159"/>
            <a:ext cx="8687553" cy="6114818"/>
          </a:xfrm>
          <a:prstGeom prst="rect">
            <a:avLst/>
          </a:prstGeom>
        </p:spPr>
      </p:pic>
    </p:spTree>
    <p:extLst>
      <p:ext uri="{BB962C8B-B14F-4D97-AF65-F5344CB8AC3E}">
        <p14:creationId xmlns:p14="http://schemas.microsoft.com/office/powerpoint/2010/main" val="3382995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D9D0D96-6545-4748-8784-8457CA736AC0}"/>
              </a:ext>
            </a:extLst>
          </p:cNvPr>
          <p:cNvSpPr>
            <a:spLocks noGrp="1"/>
          </p:cNvSpPr>
          <p:nvPr>
            <p:ph type="dt" sz="half" idx="10"/>
          </p:nvPr>
        </p:nvSpPr>
        <p:spPr/>
        <p:txBody>
          <a:bodyPr/>
          <a:lstStyle/>
          <a:p>
            <a:r>
              <a:rPr lang="fi-FI"/>
              <a:t>27.11.2023</a:t>
            </a:r>
            <a:endParaRPr lang="fi-FI" dirty="0"/>
          </a:p>
        </p:txBody>
      </p:sp>
      <p:sp>
        <p:nvSpPr>
          <p:cNvPr id="3" name="Alatunnisteen paikkamerkki 2">
            <a:extLst>
              <a:ext uri="{FF2B5EF4-FFF2-40B4-BE49-F238E27FC236}">
                <a16:creationId xmlns:a16="http://schemas.microsoft.com/office/drawing/2014/main" id="{3093E968-152C-405E-91FD-693203CBF739}"/>
              </a:ext>
            </a:extLst>
          </p:cNvPr>
          <p:cNvSpPr>
            <a:spLocks noGrp="1"/>
          </p:cNvSpPr>
          <p:nvPr>
            <p:ph type="ftr" sz="quarter" idx="11"/>
          </p:nvPr>
        </p:nvSpPr>
        <p:spPr/>
        <p:txBody>
          <a:bodyPr/>
          <a:lstStyle/>
          <a:p>
            <a:r>
              <a:rPr lang="fi-FI"/>
              <a:t>Lähde: Tela</a:t>
            </a:r>
            <a:endParaRPr lang="fi-FI" dirty="0"/>
          </a:p>
        </p:txBody>
      </p:sp>
      <p:sp>
        <p:nvSpPr>
          <p:cNvPr id="8" name="Otsikko 1">
            <a:extLst>
              <a:ext uri="{FF2B5EF4-FFF2-40B4-BE49-F238E27FC236}">
                <a16:creationId xmlns:a16="http://schemas.microsoft.com/office/drawing/2014/main" id="{7CB09B1E-8445-47E6-AFEE-175A400135A2}"/>
              </a:ext>
            </a:extLst>
          </p:cNvPr>
          <p:cNvSpPr txBox="1">
            <a:spLocks/>
          </p:cNvSpPr>
          <p:nvPr/>
        </p:nvSpPr>
        <p:spPr>
          <a:xfrm>
            <a:off x="1919536" y="285509"/>
            <a:ext cx="7992888" cy="903681"/>
          </a:xfrm>
          <a:prstGeom prst="rect">
            <a:avLst/>
          </a:prstGeom>
        </p:spPr>
        <p:txBody>
          <a:bodyPr>
            <a:norm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fi-FI" sz="2000" b="0" dirty="0"/>
              <a:t>Yksityisalojen työeläkesijoituksille kertynyt reaalituotto 1997–2022, % sitoutuneesta pääomasta </a:t>
            </a:r>
          </a:p>
        </p:txBody>
      </p:sp>
      <p:pic>
        <p:nvPicPr>
          <p:cNvPr id="5" name="Kuva 4">
            <a:extLst>
              <a:ext uri="{FF2B5EF4-FFF2-40B4-BE49-F238E27FC236}">
                <a16:creationId xmlns:a16="http://schemas.microsoft.com/office/drawing/2014/main" id="{2A681E76-6FF7-F55D-A3EF-3B54535D5D42}"/>
              </a:ext>
            </a:extLst>
          </p:cNvPr>
          <p:cNvPicPr>
            <a:picLocks noChangeAspect="1"/>
          </p:cNvPicPr>
          <p:nvPr/>
        </p:nvPicPr>
        <p:blipFill>
          <a:blip r:embed="rId2"/>
          <a:stretch>
            <a:fillRect/>
          </a:stretch>
        </p:blipFill>
        <p:spPr>
          <a:xfrm>
            <a:off x="2063552" y="1207990"/>
            <a:ext cx="7569182" cy="4869303"/>
          </a:xfrm>
          <a:prstGeom prst="rect">
            <a:avLst/>
          </a:prstGeom>
        </p:spPr>
      </p:pic>
    </p:spTree>
    <p:extLst>
      <p:ext uri="{BB962C8B-B14F-4D97-AF65-F5344CB8AC3E}">
        <p14:creationId xmlns:p14="http://schemas.microsoft.com/office/powerpoint/2010/main" val="2245705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12C314D-03FF-47B8-B670-C3315F2AB5AC}"/>
              </a:ext>
            </a:extLst>
          </p:cNvPr>
          <p:cNvSpPr>
            <a:spLocks noGrp="1"/>
          </p:cNvSpPr>
          <p:nvPr>
            <p:ph type="dt" sz="half" idx="10"/>
          </p:nvPr>
        </p:nvSpPr>
        <p:spPr/>
        <p:txBody>
          <a:bodyPr/>
          <a:lstStyle/>
          <a:p>
            <a:r>
              <a:rPr lang="fi-FI"/>
              <a:t>27.11.2023</a:t>
            </a:r>
            <a:endParaRPr lang="fi-FI" dirty="0"/>
          </a:p>
        </p:txBody>
      </p:sp>
      <p:sp>
        <p:nvSpPr>
          <p:cNvPr id="3" name="Alatunnisteen paikkamerkki 2">
            <a:extLst>
              <a:ext uri="{FF2B5EF4-FFF2-40B4-BE49-F238E27FC236}">
                <a16:creationId xmlns:a16="http://schemas.microsoft.com/office/drawing/2014/main" id="{B22CD2F7-B426-4850-A88C-25AE46835A50}"/>
              </a:ext>
            </a:extLst>
          </p:cNvPr>
          <p:cNvSpPr>
            <a:spLocks noGrp="1"/>
          </p:cNvSpPr>
          <p:nvPr>
            <p:ph type="ftr" sz="quarter" idx="11"/>
          </p:nvPr>
        </p:nvSpPr>
        <p:spPr/>
        <p:txBody>
          <a:bodyPr/>
          <a:lstStyle/>
          <a:p>
            <a:r>
              <a:rPr lang="fi-FI"/>
              <a:t>Lähde: Tela</a:t>
            </a:r>
            <a:endParaRPr lang="fi-FI" dirty="0"/>
          </a:p>
        </p:txBody>
      </p:sp>
      <p:sp>
        <p:nvSpPr>
          <p:cNvPr id="4" name="Otsikko 1">
            <a:extLst>
              <a:ext uri="{FF2B5EF4-FFF2-40B4-BE49-F238E27FC236}">
                <a16:creationId xmlns:a16="http://schemas.microsoft.com/office/drawing/2014/main" id="{67CD8B07-4721-4FAA-B83F-D18EE8E1E557}"/>
              </a:ext>
            </a:extLst>
          </p:cNvPr>
          <p:cNvSpPr txBox="1">
            <a:spLocks/>
          </p:cNvSpPr>
          <p:nvPr/>
        </p:nvSpPr>
        <p:spPr>
          <a:xfrm>
            <a:off x="1703512" y="260648"/>
            <a:ext cx="8229600" cy="979200"/>
          </a:xfrm>
          <a:prstGeom prst="rect">
            <a:avLst/>
          </a:prstGeom>
        </p:spPr>
        <p:txBody>
          <a:bodyPr>
            <a:norm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fi-FI" sz="2400"/>
              <a:t>Tilastointiuudistuksen vaikutukset sijoitustilastoihin</a:t>
            </a:r>
            <a:endParaRPr lang="en-US" sz="2400" dirty="0"/>
          </a:p>
        </p:txBody>
      </p:sp>
      <p:sp>
        <p:nvSpPr>
          <p:cNvPr id="5" name="Sisällön paikkamerkki 2">
            <a:extLst>
              <a:ext uri="{FF2B5EF4-FFF2-40B4-BE49-F238E27FC236}">
                <a16:creationId xmlns:a16="http://schemas.microsoft.com/office/drawing/2014/main" id="{D3D3C423-5EFA-49F0-9154-0678DA846E54}"/>
              </a:ext>
            </a:extLst>
          </p:cNvPr>
          <p:cNvSpPr txBox="1">
            <a:spLocks/>
          </p:cNvSpPr>
          <p:nvPr/>
        </p:nvSpPr>
        <p:spPr>
          <a:xfrm>
            <a:off x="1368232" y="1322252"/>
            <a:ext cx="9030789" cy="4277072"/>
          </a:xfrm>
          <a:prstGeom prst="rect">
            <a:avLst/>
          </a:prstGeom>
        </p:spPr>
        <p:txBody>
          <a:bodyPr>
            <a:noAutofit/>
          </a:bodyPr>
          <a:lst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i-FI" sz="1400"/>
              <a:t>Raportointi tarkentui 2016 vuoden alusta muun muassa johdannaisiin liittyvien annettujen ja saatujen käteisvakuuksien ja sijoituksiin liittyvien kauppahintasaamisten ja –velkojen osalta. </a:t>
            </a:r>
          </a:p>
          <a:p>
            <a:r>
              <a:rPr lang="fi-FI" sz="1400"/>
              <a:t>Uudessa tilastokeskuksen TEL-varatiedonkeruussa kerätään tietoja yritysryhmän ulkopuolisesta ja sisäisestä antolainauksesta, josta sisäinen antolainaus pitää sisällään yhteenlaskettuna kaiken antolainauksen eläkevakuuttajan omille yhtiöille mukaan lukien omille kiinteistöyhtiöille. Tilastoraportilta ei siis suoraan erotella, kuinka suuri osuus sisäisestä antolainauksesta on omille kiinteistöyhtiöille. Uuden raportoinnin myötä, kaikki antolainaus niin sisäinen kuin ulkoinenkin on sisällytetty sijoituslainoihin, mistä johtuen kiinteistösijoituksien määrä on laskenut, mutta toisaalta sijoituslainojen määrä kasvanut samalla summalla. Tällä luokitusmuutoksella ei siten ole vaikutusta koko sijoitusvarallisuuteen, koska erä vain siirtyi sijoitusluokasta toiseen.</a:t>
            </a:r>
            <a:endParaRPr lang="en-US" sz="1400"/>
          </a:p>
          <a:p>
            <a:r>
              <a:rPr lang="fi-FI" sz="1400"/>
              <a:t>Lisäksi aiemmin osakerahastosijoituksiin luokiteltuja rahasto-osuuksia on luokiteltu yhdistelmärahastoihin vuonna 2016 käyttöön otetussa raportoinnissa. Tällä ei kuitenkaan ole vaikutusta kokonaisvarallisuuteen.</a:t>
            </a:r>
            <a:endParaRPr lang="en-US" sz="1400"/>
          </a:p>
          <a:p>
            <a:r>
              <a:rPr lang="fi-FI" sz="1400"/>
              <a:t>Myös johdannaisten sopimuskannan nettoarvon raportoinnin käsittelyä on tarkennettu.</a:t>
            </a:r>
          </a:p>
          <a:p>
            <a:r>
              <a:rPr lang="fi-FI" sz="1400"/>
              <a:t>Tilastokeskuksen TEL-varatiedonkeruun ohjeet </a:t>
            </a:r>
            <a:r>
              <a:rPr lang="fi-FI" sz="1400" u="sng">
                <a:hlinkClick r:id="rId2"/>
              </a:rPr>
              <a:t>http://www.stat.fi/keruu/telq/ohjeet.html </a:t>
            </a:r>
            <a:endParaRPr lang="fi-FI" sz="1400" u="sng"/>
          </a:p>
          <a:p>
            <a:pPr marL="0" indent="0">
              <a:buFont typeface="Arial" pitchFamily="34" charset="0"/>
              <a:buNone/>
            </a:pPr>
            <a:endParaRPr lang="en-US" sz="1400"/>
          </a:p>
          <a:p>
            <a:endParaRPr lang="en-US" sz="1400"/>
          </a:p>
          <a:p>
            <a:endParaRPr lang="en-US" sz="1400" dirty="0"/>
          </a:p>
        </p:txBody>
      </p:sp>
    </p:spTree>
    <p:extLst>
      <p:ext uri="{BB962C8B-B14F-4D97-AF65-F5344CB8AC3E}">
        <p14:creationId xmlns:p14="http://schemas.microsoft.com/office/powerpoint/2010/main" val="276485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1943EFF-E7BA-44F8-8DA6-FD0C30EA1DB4}"/>
              </a:ext>
            </a:extLst>
          </p:cNvPr>
          <p:cNvSpPr>
            <a:spLocks noGrp="1"/>
          </p:cNvSpPr>
          <p:nvPr>
            <p:ph type="dt" sz="half" idx="10"/>
          </p:nvPr>
        </p:nvSpPr>
        <p:spPr/>
        <p:txBody>
          <a:bodyPr/>
          <a:lstStyle/>
          <a:p>
            <a:r>
              <a:rPr lang="fi-FI"/>
              <a:t>27.11.2023</a:t>
            </a:r>
            <a:endParaRPr lang="fi-FI" dirty="0"/>
          </a:p>
        </p:txBody>
      </p:sp>
      <p:sp>
        <p:nvSpPr>
          <p:cNvPr id="3" name="Alatunnisteen paikkamerkki 2">
            <a:extLst>
              <a:ext uri="{FF2B5EF4-FFF2-40B4-BE49-F238E27FC236}">
                <a16:creationId xmlns:a16="http://schemas.microsoft.com/office/drawing/2014/main" id="{9DF953B1-6995-4A4F-A9D8-AF1EBF01FDA5}"/>
              </a:ext>
            </a:extLst>
          </p:cNvPr>
          <p:cNvSpPr>
            <a:spLocks noGrp="1"/>
          </p:cNvSpPr>
          <p:nvPr>
            <p:ph type="ftr" sz="quarter" idx="11"/>
          </p:nvPr>
        </p:nvSpPr>
        <p:spPr/>
        <p:txBody>
          <a:bodyPr/>
          <a:lstStyle/>
          <a:p>
            <a:r>
              <a:rPr lang="fi-FI"/>
              <a:t>Lähde: Tela</a:t>
            </a:r>
            <a:endParaRPr lang="fi-FI" dirty="0"/>
          </a:p>
        </p:txBody>
      </p:sp>
      <p:sp>
        <p:nvSpPr>
          <p:cNvPr id="5" name="Sisällön paikkamerkki 2">
            <a:extLst>
              <a:ext uri="{FF2B5EF4-FFF2-40B4-BE49-F238E27FC236}">
                <a16:creationId xmlns:a16="http://schemas.microsoft.com/office/drawing/2014/main" id="{19D93489-1A5E-67A6-671C-6C0EA2600D8A}"/>
              </a:ext>
            </a:extLst>
          </p:cNvPr>
          <p:cNvSpPr txBox="1">
            <a:spLocks/>
          </p:cNvSpPr>
          <p:nvPr/>
        </p:nvSpPr>
        <p:spPr>
          <a:xfrm>
            <a:off x="1595175" y="836712"/>
            <a:ext cx="8005373" cy="4100947"/>
          </a:xfrm>
          <a:prstGeom prst="rect">
            <a:avLst/>
          </a:prstGeom>
        </p:spPr>
        <p:txBody>
          <a:bodyPr/>
          <a:lst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i-FI" dirty="0"/>
              <a:t>Työeläkevakuuttajien sijoitusvarat olivat 30.9.2023 yhteensä noin 244 miljardia euroa. Tässä esitetty sijoitusvarojen määrä eroaa osavuositietojen luvusta noin miljardin. Syynä ovat erot tilastointiprosessissa.</a:t>
            </a:r>
          </a:p>
        </p:txBody>
      </p:sp>
    </p:spTree>
    <p:extLst>
      <p:ext uri="{BB962C8B-B14F-4D97-AF65-F5344CB8AC3E}">
        <p14:creationId xmlns:p14="http://schemas.microsoft.com/office/powerpoint/2010/main" val="2315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27.11.2023</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9B092879-84D0-AAE5-B805-421235BAD86B}"/>
              </a:ext>
            </a:extLst>
          </p:cNvPr>
          <p:cNvPicPr>
            <a:picLocks noChangeAspect="1"/>
          </p:cNvPicPr>
          <p:nvPr/>
        </p:nvPicPr>
        <p:blipFill>
          <a:blip r:embed="rId2"/>
          <a:stretch>
            <a:fillRect/>
          </a:stretch>
        </p:blipFill>
        <p:spPr>
          <a:xfrm>
            <a:off x="1873338" y="146548"/>
            <a:ext cx="8678091" cy="5763057"/>
          </a:xfrm>
          <a:prstGeom prst="rect">
            <a:avLst/>
          </a:prstGeom>
        </p:spPr>
      </p:pic>
    </p:spTree>
    <p:extLst>
      <p:ext uri="{BB962C8B-B14F-4D97-AF65-F5344CB8AC3E}">
        <p14:creationId xmlns:p14="http://schemas.microsoft.com/office/powerpoint/2010/main" val="4237517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27.11.2023</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4" name="Kuva 3">
            <a:extLst>
              <a:ext uri="{FF2B5EF4-FFF2-40B4-BE49-F238E27FC236}">
                <a16:creationId xmlns:a16="http://schemas.microsoft.com/office/drawing/2014/main" id="{EF79B63B-E7F2-3B5E-0E86-0527C2BF06C7}"/>
              </a:ext>
            </a:extLst>
          </p:cNvPr>
          <p:cNvPicPr>
            <a:picLocks noChangeAspect="1"/>
          </p:cNvPicPr>
          <p:nvPr/>
        </p:nvPicPr>
        <p:blipFill>
          <a:blip r:embed="rId2"/>
          <a:stretch>
            <a:fillRect/>
          </a:stretch>
        </p:blipFill>
        <p:spPr>
          <a:xfrm>
            <a:off x="1271464" y="89611"/>
            <a:ext cx="9217024" cy="5985311"/>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27.11.2023</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8F45B543-1DF2-AE4A-7737-7FC3242F2097}"/>
              </a:ext>
            </a:extLst>
          </p:cNvPr>
          <p:cNvPicPr>
            <a:picLocks noChangeAspect="1"/>
          </p:cNvPicPr>
          <p:nvPr/>
        </p:nvPicPr>
        <p:blipFill>
          <a:blip r:embed="rId2"/>
          <a:stretch>
            <a:fillRect/>
          </a:stretch>
        </p:blipFill>
        <p:spPr>
          <a:xfrm>
            <a:off x="1199457" y="116631"/>
            <a:ext cx="9937104" cy="6106279"/>
          </a:xfrm>
          <a:prstGeom prst="rect">
            <a:avLst/>
          </a:prstGeom>
        </p:spPr>
      </p:pic>
    </p:spTree>
    <p:extLst>
      <p:ext uri="{BB962C8B-B14F-4D97-AF65-F5344CB8AC3E}">
        <p14:creationId xmlns:p14="http://schemas.microsoft.com/office/powerpoint/2010/main" val="3638182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27.11.2023</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4" name="Kuva 3">
            <a:extLst>
              <a:ext uri="{FF2B5EF4-FFF2-40B4-BE49-F238E27FC236}">
                <a16:creationId xmlns:a16="http://schemas.microsoft.com/office/drawing/2014/main" id="{AE5D47B0-DA18-7984-89C8-92E6308E6B2A}"/>
              </a:ext>
            </a:extLst>
          </p:cNvPr>
          <p:cNvPicPr>
            <a:picLocks noChangeAspect="1"/>
          </p:cNvPicPr>
          <p:nvPr/>
        </p:nvPicPr>
        <p:blipFill>
          <a:blip r:embed="rId2"/>
          <a:stretch>
            <a:fillRect/>
          </a:stretch>
        </p:blipFill>
        <p:spPr>
          <a:xfrm>
            <a:off x="1619019" y="89610"/>
            <a:ext cx="9687325" cy="5911226"/>
          </a:xfrm>
          <a:prstGeom prst="rect">
            <a:avLst/>
          </a:prstGeom>
        </p:spPr>
      </p:pic>
    </p:spTree>
    <p:extLst>
      <p:ext uri="{BB962C8B-B14F-4D97-AF65-F5344CB8AC3E}">
        <p14:creationId xmlns:p14="http://schemas.microsoft.com/office/powerpoint/2010/main" val="272596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27.11.2023</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4" name="Kuva 3">
            <a:extLst>
              <a:ext uri="{FF2B5EF4-FFF2-40B4-BE49-F238E27FC236}">
                <a16:creationId xmlns:a16="http://schemas.microsoft.com/office/drawing/2014/main" id="{28D1DEEF-E14E-C2BB-E553-456D8A1C0BAA}"/>
              </a:ext>
            </a:extLst>
          </p:cNvPr>
          <p:cNvPicPr>
            <a:picLocks noChangeAspect="1"/>
          </p:cNvPicPr>
          <p:nvPr/>
        </p:nvPicPr>
        <p:blipFill>
          <a:blip r:embed="rId2"/>
          <a:stretch>
            <a:fillRect/>
          </a:stretch>
        </p:blipFill>
        <p:spPr>
          <a:xfrm>
            <a:off x="1343472" y="88077"/>
            <a:ext cx="9001000" cy="6052396"/>
          </a:xfrm>
          <a:prstGeom prst="rect">
            <a:avLst/>
          </a:prstGeom>
        </p:spPr>
      </p:pic>
    </p:spTree>
    <p:extLst>
      <p:ext uri="{BB962C8B-B14F-4D97-AF65-F5344CB8AC3E}">
        <p14:creationId xmlns:p14="http://schemas.microsoft.com/office/powerpoint/2010/main" val="3627716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27.11.2023</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a:t>Lähde: Tela</a:t>
            </a:r>
            <a:endParaRPr lang="fi-FI" dirty="0"/>
          </a:p>
        </p:txBody>
      </p:sp>
      <p:pic>
        <p:nvPicPr>
          <p:cNvPr id="6" name="Kuva 5">
            <a:extLst>
              <a:ext uri="{FF2B5EF4-FFF2-40B4-BE49-F238E27FC236}">
                <a16:creationId xmlns:a16="http://schemas.microsoft.com/office/drawing/2014/main" id="{29A2101C-E708-6FD4-85FF-CF3467553480}"/>
              </a:ext>
            </a:extLst>
          </p:cNvPr>
          <p:cNvPicPr>
            <a:picLocks noChangeAspect="1"/>
          </p:cNvPicPr>
          <p:nvPr/>
        </p:nvPicPr>
        <p:blipFill>
          <a:blip r:embed="rId2"/>
          <a:stretch>
            <a:fillRect/>
          </a:stretch>
        </p:blipFill>
        <p:spPr>
          <a:xfrm>
            <a:off x="1487488" y="116631"/>
            <a:ext cx="8856984" cy="5924489"/>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27.11.2023</a:t>
            </a:r>
            <a:endParaRPr lang="fi-FI" dirty="0"/>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233C1ECA-8131-68C7-C1D6-2367A1D80B66}"/>
              </a:ext>
            </a:extLst>
          </p:cNvPr>
          <p:cNvPicPr>
            <a:picLocks noChangeAspect="1"/>
          </p:cNvPicPr>
          <p:nvPr/>
        </p:nvPicPr>
        <p:blipFill>
          <a:blip r:embed="rId2"/>
          <a:stretch>
            <a:fillRect/>
          </a:stretch>
        </p:blipFill>
        <p:spPr>
          <a:xfrm>
            <a:off x="1343472" y="116631"/>
            <a:ext cx="9145016" cy="6020396"/>
          </a:xfrm>
          <a:prstGeom prst="rect">
            <a:avLst/>
          </a:prstGeom>
        </p:spPr>
      </p:pic>
    </p:spTree>
    <p:extLst>
      <p:ext uri="{BB962C8B-B14F-4D97-AF65-F5344CB8AC3E}">
        <p14:creationId xmlns:p14="http://schemas.microsoft.com/office/powerpoint/2010/main" val="1969524118"/>
      </p:ext>
    </p:extLst>
  </p:cSld>
  <p:clrMapOvr>
    <a:masterClrMapping/>
  </p:clrMapOvr>
</p:sld>
</file>

<file path=ppt/theme/theme1.xml><?xml version="1.0" encoding="utf-8"?>
<a:theme xmlns:a="http://schemas.openxmlformats.org/drawingml/2006/main" name="Office-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 id="{832210D1-9541-45A3-947B-71FCC75AFB8F}" vid="{0468865B-B8B9-45BB-AF3E-838BEF65D77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0E8FDCFDE5ACB741A8D48CD9A7DC9237" ma:contentTypeVersion="20" ma:contentTypeDescription="Luo uusi asiakirja." ma:contentTypeScope="" ma:versionID="1a6a6fffcfd9472c74ae01390068b67a">
  <xsd:schema xmlns:xsd="http://www.w3.org/2001/XMLSchema" xmlns:xs="http://www.w3.org/2001/XMLSchema" xmlns:p="http://schemas.microsoft.com/office/2006/metadata/properties" xmlns:ns2="ed08b4c2-5760-49a6-901a-6f5fffdd6222" xmlns:ns3="e18f8c2f-1271-4df9-830f-785d0d650b18" xmlns:ns4="d95912f8-ee48-4719-ba9e-422085572dfa" targetNamespace="http://schemas.microsoft.com/office/2006/metadata/properties" ma:root="true" ma:fieldsID="4868fd7ce53ea5b4b93aa8c35775f24d" ns2:_="" ns3:_="" ns4:_="">
    <xsd:import namespace="ed08b4c2-5760-49a6-901a-6f5fffdd6222"/>
    <xsd:import namespace="e18f8c2f-1271-4df9-830f-785d0d650b18"/>
    <xsd:import namespace="d95912f8-ee48-4719-ba9e-422085572dfa"/>
    <xsd:element name="properties">
      <xsd:complexType>
        <xsd:sequence>
          <xsd:element name="documentManagement">
            <xsd:complexType>
              <xsd:all>
                <xsd:element ref="ns2:TaxKeywordTaxHTField" minOccurs="0"/>
                <xsd:element ref="ns2:TaxCatchAll" minOccurs="0"/>
                <xsd:element ref="ns2:id7d33b7eb1940669d6fb7c47074d709"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8b4c2-5760-49a6-901a-6f5fffdd622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Yrityksen avainsanat" ma:fieldId="{23f27201-bee3-471e-b2e7-b64fd8b7ca38}" ma:taxonomyMulti="true" ma:sspId="a325ba61-116c-4d7c-9c25-2c1b148ea2fa"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adf85069-b563-4a18-8d86-76f96fba9fee}" ma:internalName="TaxCatchAll" ma:showField="CatchAllData" ma:web="d95912f8-ee48-4719-ba9e-422085572dfa">
      <xsd:complexType>
        <xsd:complexContent>
          <xsd:extension base="dms:MultiChoiceLookup">
            <xsd:sequence>
              <xsd:element name="Value" type="dms:Lookup" maxOccurs="unbounded" minOccurs="0" nillable="true"/>
            </xsd:sequence>
          </xsd:extension>
        </xsd:complexContent>
      </xsd:complexType>
    </xsd:element>
    <xsd:element name="id7d33b7eb1940669d6fb7c47074d709" ma:index="12" ma:taxonomy="true" ma:internalName="id7d33b7eb1940669d6fb7c47074d709" ma:taxonomyFieldName="Asiakokonaisuus" ma:displayName="Asiakokonaisuus" ma:default="1;#Yleinen|4ee43028-0df8-4956-b125-d9af33313356" ma:fieldId="{2d7d33b7-eb19-4066-9d6f-b7c47074d709}" ma:sspId="a325ba61-116c-4d7c-9c25-2c1b148ea2fa" ma:termSetId="ee5f4837-53fa-4938-b3cb-2fe2dde02421"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8f8c2f-1271-4df9-830f-785d0d650b18"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ternalName="MediaServiceDateTaken" ma:readOnly="true">
      <xsd:simpleType>
        <xsd:restriction base="dms:Text"/>
      </xsd:simpleType>
    </xsd:element>
    <xsd:element name="MediaServiceLocation" ma:index="24" nillable="true" ma:displayName="Location" ma:internalName="MediaServiceLocation" ma:readOnly="true">
      <xsd:simpleType>
        <xsd:restriction base="dms:Text"/>
      </xsd:simpleType>
    </xsd:element>
    <xsd:element name="MediaLengthInSeconds" ma:index="2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5912f8-ee48-4719-ba9e-422085572dfa" elementFormDefault="qualified">
    <xsd:import namespace="http://schemas.microsoft.com/office/2006/documentManagement/types"/>
    <xsd:import namespace="http://schemas.microsoft.com/office/infopath/2007/PartnerControls"/>
    <xsd:element name="SharedWithUsers" ma:index="21"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d08b4c2-5760-49a6-901a-6f5fffdd6222">
      <Value>25</Value>
    </TaxCatchAll>
    <id7d33b7eb1940669d6fb7c47074d709 xmlns="ed08b4c2-5760-49a6-901a-6f5fffdd6222">
      <Terms xmlns="http://schemas.microsoft.com/office/infopath/2007/PartnerControls">
        <TermInfo xmlns="http://schemas.microsoft.com/office/infopath/2007/PartnerControls">
          <TermName xmlns="http://schemas.microsoft.com/office/infopath/2007/PartnerControls">Sijoitustilastot​</TermName>
          <TermId xmlns="http://schemas.microsoft.com/office/infopath/2007/PartnerControls">7125acfb-daf5-45cd-a0db-3bc85077cd35</TermId>
        </TermInfo>
      </Terms>
    </id7d33b7eb1940669d6fb7c47074d709>
    <TaxKeywordTaxHTField xmlns="ed08b4c2-5760-49a6-901a-6f5fffdd6222">
      <Terms xmlns="http://schemas.microsoft.com/office/infopath/2007/PartnerControls"/>
    </TaxKeywordTaxHTField>
  </documentManagement>
</p:properties>
</file>

<file path=customXml/itemProps1.xml><?xml version="1.0" encoding="utf-8"?>
<ds:datastoreItem xmlns:ds="http://schemas.openxmlformats.org/officeDocument/2006/customXml" ds:itemID="{96048F9E-D9E4-4D95-8705-34AFBBC68C4F}">
  <ds:schemaRefs>
    <ds:schemaRef ds:uri="http://schemas.microsoft.com/sharepoint/v3/contenttype/forms"/>
  </ds:schemaRefs>
</ds:datastoreItem>
</file>

<file path=customXml/itemProps2.xml><?xml version="1.0" encoding="utf-8"?>
<ds:datastoreItem xmlns:ds="http://schemas.openxmlformats.org/officeDocument/2006/customXml" ds:itemID="{A1047C3B-F3FC-44FE-8ED6-51C1A478F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8b4c2-5760-49a6-901a-6f5fffdd6222"/>
    <ds:schemaRef ds:uri="e18f8c2f-1271-4df9-830f-785d0d650b18"/>
    <ds:schemaRef ds:uri="d95912f8-ee48-4719-ba9e-422085572d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45DB96-17DA-44E5-95F8-76C96C24DACC}">
  <ds:schemaRefs>
    <ds:schemaRef ds:uri="http://schemas.microsoft.com/office/2006/metadata/properties"/>
    <ds:schemaRef ds:uri="http://purl.org/dc/terms/"/>
    <ds:schemaRef ds:uri="d95912f8-ee48-4719-ba9e-422085572dfa"/>
    <ds:schemaRef ds:uri="http://schemas.microsoft.com/office/infopath/2007/PartnerControls"/>
    <ds:schemaRef ds:uri="http://schemas.openxmlformats.org/package/2006/metadata/core-properties"/>
    <ds:schemaRef ds:uri="http://www.w3.org/XML/1998/namespace"/>
    <ds:schemaRef ds:uri="ed08b4c2-5760-49a6-901a-6f5fffdd6222"/>
    <ds:schemaRef ds:uri="http://schemas.microsoft.com/office/2006/documentManagement/types"/>
    <ds:schemaRef ds:uri="e18f8c2f-1271-4df9-830f-785d0d650b18"/>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Tela</Template>
  <TotalTime>10190</TotalTime>
  <Words>251</Words>
  <Application>Microsoft Office PowerPoint</Application>
  <PresentationFormat>Laajakuva</PresentationFormat>
  <Paragraphs>37</Paragraphs>
  <Slides>14</Slides>
  <Notes>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Trebuchet MS</vt:lpstr>
      <vt:lpstr>Office-teema</vt:lpstr>
      <vt:lpstr>Eläkevarojen nettomääräisen sijoitustoiminnan kehitys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198</cp:revision>
  <cp:lastPrinted>2020-05-12T08:55:58Z</cp:lastPrinted>
  <dcterms:created xsi:type="dcterms:W3CDTF">2015-12-16T10:13:18Z</dcterms:created>
  <dcterms:modified xsi:type="dcterms:W3CDTF">2023-11-27T06:25:45Z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0x0101000E8FDCFDE5ACB741A8D48CD9A7DC9237</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ies>
</file>