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9" r:id="rId7"/>
    <p:sldId id="300" r:id="rId8"/>
    <p:sldId id="275" r:id="rId9"/>
    <p:sldId id="301" r:id="rId10"/>
    <p:sldId id="274" r:id="rId11"/>
    <p:sldId id="302" r:id="rId12"/>
    <p:sldId id="303" r:id="rId13"/>
    <p:sldId id="284" r:id="rId14"/>
    <p:sldId id="379" r:id="rId15"/>
    <p:sldId id="380" r:id="rId16"/>
    <p:sldId id="305" r:id="rId17"/>
    <p:sldId id="304"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44BFF-A6B2-40CA-BE9A-DD84813562A8}" v="5" dt="2023-11-15T11:33:00.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70" d="100"/>
          <a:sy n="70" d="100"/>
        </p:scale>
        <p:origin x="468" y="5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52744BFF-A6B2-40CA-BE9A-DD84813562A8}"/>
    <pc:docChg chg="custSel modSld">
      <pc:chgData name="Schrall Maija" userId="60c1a822-4f7e-4063-8333-1039756e1a7a" providerId="ADAL" clId="{52744BFF-A6B2-40CA-BE9A-DD84813562A8}" dt="2023-11-15T11:32:08.532" v="51" actId="14100"/>
      <pc:docMkLst>
        <pc:docMk/>
      </pc:docMkLst>
      <pc:sldChg chg="addSp delSp modSp mod">
        <pc:chgData name="Schrall Maija" userId="60c1a822-4f7e-4063-8333-1039756e1a7a" providerId="ADAL" clId="{52744BFF-A6B2-40CA-BE9A-DD84813562A8}" dt="2023-11-15T11:25:57.369" v="32" actId="14100"/>
        <pc:sldMkLst>
          <pc:docMk/>
          <pc:sldMk cId="1995822633" sldId="274"/>
        </pc:sldMkLst>
        <pc:picChg chg="add mod">
          <ac:chgData name="Schrall Maija" userId="60c1a822-4f7e-4063-8333-1039756e1a7a" providerId="ADAL" clId="{52744BFF-A6B2-40CA-BE9A-DD84813562A8}" dt="2023-11-15T11:25:57.369" v="32" actId="14100"/>
          <ac:picMkLst>
            <pc:docMk/>
            <pc:sldMk cId="1995822633" sldId="274"/>
            <ac:picMk id="4" creationId="{E2BD65B7-53C7-AE3D-183D-486295BA3F16}"/>
          </ac:picMkLst>
        </pc:picChg>
        <pc:picChg chg="del">
          <ac:chgData name="Schrall Maija" userId="60c1a822-4f7e-4063-8333-1039756e1a7a" providerId="ADAL" clId="{52744BFF-A6B2-40CA-BE9A-DD84813562A8}" dt="2023-11-15T11:25:43.596" v="27" actId="478"/>
          <ac:picMkLst>
            <pc:docMk/>
            <pc:sldMk cId="1995822633" sldId="274"/>
            <ac:picMk id="5" creationId="{152E1B52-79FC-BF42-807B-118353AFE74A}"/>
          </ac:picMkLst>
        </pc:picChg>
      </pc:sldChg>
      <pc:sldChg chg="addSp delSp modSp mod">
        <pc:chgData name="Schrall Maija" userId="60c1a822-4f7e-4063-8333-1039756e1a7a" providerId="ADAL" clId="{52744BFF-A6B2-40CA-BE9A-DD84813562A8}" dt="2023-11-15T11:20:15.736" v="20" actId="14100"/>
        <pc:sldMkLst>
          <pc:docMk/>
          <pc:sldMk cId="3653509252" sldId="275"/>
        </pc:sldMkLst>
        <pc:picChg chg="add mod">
          <ac:chgData name="Schrall Maija" userId="60c1a822-4f7e-4063-8333-1039756e1a7a" providerId="ADAL" clId="{52744BFF-A6B2-40CA-BE9A-DD84813562A8}" dt="2023-11-15T11:20:15.736" v="20" actId="14100"/>
          <ac:picMkLst>
            <pc:docMk/>
            <pc:sldMk cId="3653509252" sldId="275"/>
            <ac:picMk id="5" creationId="{CA4D0559-7CEE-A743-BA2E-AB5FC58561C9}"/>
          </ac:picMkLst>
        </pc:picChg>
        <pc:picChg chg="del">
          <ac:chgData name="Schrall Maija" userId="60c1a822-4f7e-4063-8333-1039756e1a7a" providerId="ADAL" clId="{52744BFF-A6B2-40CA-BE9A-DD84813562A8}" dt="2023-11-15T11:20:00.755" v="15" actId="478"/>
          <ac:picMkLst>
            <pc:docMk/>
            <pc:sldMk cId="3653509252" sldId="275"/>
            <ac:picMk id="6" creationId="{D7049894-9812-2BCD-37C4-6F7E32CC75B9}"/>
          </ac:picMkLst>
        </pc:picChg>
      </pc:sldChg>
      <pc:sldChg chg="addSp delSp modSp mod">
        <pc:chgData name="Schrall Maija" userId="60c1a822-4f7e-4063-8333-1039756e1a7a" providerId="ADAL" clId="{52744BFF-A6B2-40CA-BE9A-DD84813562A8}" dt="2023-11-15T11:32:08.532" v="51" actId="14100"/>
        <pc:sldMkLst>
          <pc:docMk/>
          <pc:sldMk cId="3229017662" sldId="284"/>
        </pc:sldMkLst>
        <pc:picChg chg="del">
          <ac:chgData name="Schrall Maija" userId="60c1a822-4f7e-4063-8333-1039756e1a7a" providerId="ADAL" clId="{52744BFF-A6B2-40CA-BE9A-DD84813562A8}" dt="2023-11-15T11:31:58.691" v="47" actId="478"/>
          <ac:picMkLst>
            <pc:docMk/>
            <pc:sldMk cId="3229017662" sldId="284"/>
            <ac:picMk id="5" creationId="{D624233E-33EA-CFEA-5990-A493FFABDE4A}"/>
          </ac:picMkLst>
        </pc:picChg>
        <pc:picChg chg="add mod">
          <ac:chgData name="Schrall Maija" userId="60c1a822-4f7e-4063-8333-1039756e1a7a" providerId="ADAL" clId="{52744BFF-A6B2-40CA-BE9A-DD84813562A8}" dt="2023-11-15T11:32:08.532" v="51" actId="14100"/>
          <ac:picMkLst>
            <pc:docMk/>
            <pc:sldMk cId="3229017662" sldId="284"/>
            <ac:picMk id="6" creationId="{B8962906-26A0-10F4-7BFB-256E5283C23D}"/>
          </ac:picMkLst>
        </pc:picChg>
      </pc:sldChg>
      <pc:sldChg chg="modSp mod">
        <pc:chgData name="Schrall Maija" userId="60c1a822-4f7e-4063-8333-1039756e1a7a" providerId="ADAL" clId="{52744BFF-A6B2-40CA-BE9A-DD84813562A8}" dt="2023-11-15T08:17:24.093" v="2" actId="6549"/>
        <pc:sldMkLst>
          <pc:docMk/>
          <pc:sldMk cId="23150120" sldId="291"/>
        </pc:sldMkLst>
        <pc:spChg chg="mod">
          <ac:chgData name="Schrall Maija" userId="60c1a822-4f7e-4063-8333-1039756e1a7a" providerId="ADAL" clId="{52744BFF-A6B2-40CA-BE9A-DD84813562A8}" dt="2023-11-15T08:17:24.093" v="2" actId="6549"/>
          <ac:spMkLst>
            <pc:docMk/>
            <pc:sldMk cId="23150120" sldId="291"/>
            <ac:spMk id="4" creationId="{45270AC3-F9EA-E2DF-948B-26FF80CE3CB7}"/>
          </ac:spMkLst>
        </pc:spChg>
      </pc:sldChg>
      <pc:sldChg chg="addSp delSp modSp mod">
        <pc:chgData name="Schrall Maija" userId="60c1a822-4f7e-4063-8333-1039756e1a7a" providerId="ADAL" clId="{52744BFF-A6B2-40CA-BE9A-DD84813562A8}" dt="2023-11-15T11:15:28.150" v="8" actId="14100"/>
        <pc:sldMkLst>
          <pc:docMk/>
          <pc:sldMk cId="1192718695" sldId="299"/>
        </pc:sldMkLst>
        <pc:picChg chg="add mod">
          <ac:chgData name="Schrall Maija" userId="60c1a822-4f7e-4063-8333-1039756e1a7a" providerId="ADAL" clId="{52744BFF-A6B2-40CA-BE9A-DD84813562A8}" dt="2023-11-15T11:15:28.150" v="8" actId="14100"/>
          <ac:picMkLst>
            <pc:docMk/>
            <pc:sldMk cId="1192718695" sldId="299"/>
            <ac:picMk id="4" creationId="{17FB1FF6-A9B2-C07C-DD5E-001A291DEABE}"/>
          </ac:picMkLst>
        </pc:picChg>
        <pc:picChg chg="del">
          <ac:chgData name="Schrall Maija" userId="60c1a822-4f7e-4063-8333-1039756e1a7a" providerId="ADAL" clId="{52744BFF-A6B2-40CA-BE9A-DD84813562A8}" dt="2023-11-15T11:14:36.989" v="3" actId="478"/>
          <ac:picMkLst>
            <pc:docMk/>
            <pc:sldMk cId="1192718695" sldId="299"/>
            <ac:picMk id="5" creationId="{37741B49-771E-6038-AE5E-1DC23B6CF4CB}"/>
          </ac:picMkLst>
        </pc:picChg>
      </pc:sldChg>
      <pc:sldChg chg="addSp delSp modSp mod">
        <pc:chgData name="Schrall Maija" userId="60c1a822-4f7e-4063-8333-1039756e1a7a" providerId="ADAL" clId="{52744BFF-A6B2-40CA-BE9A-DD84813562A8}" dt="2023-11-15T11:19:05.685" v="14" actId="14100"/>
        <pc:sldMkLst>
          <pc:docMk/>
          <pc:sldMk cId="1818822371" sldId="300"/>
        </pc:sldMkLst>
        <pc:picChg chg="add mod">
          <ac:chgData name="Schrall Maija" userId="60c1a822-4f7e-4063-8333-1039756e1a7a" providerId="ADAL" clId="{52744BFF-A6B2-40CA-BE9A-DD84813562A8}" dt="2023-11-15T11:19:05.685" v="14" actId="14100"/>
          <ac:picMkLst>
            <pc:docMk/>
            <pc:sldMk cId="1818822371" sldId="300"/>
            <ac:picMk id="4" creationId="{81F91BC4-666F-1EB6-2343-DB72D305B548}"/>
          </ac:picMkLst>
        </pc:picChg>
        <pc:picChg chg="del">
          <ac:chgData name="Schrall Maija" userId="60c1a822-4f7e-4063-8333-1039756e1a7a" providerId="ADAL" clId="{52744BFF-A6B2-40CA-BE9A-DD84813562A8}" dt="2023-11-15T11:17:49.776" v="9" actId="478"/>
          <ac:picMkLst>
            <pc:docMk/>
            <pc:sldMk cId="1818822371" sldId="300"/>
            <ac:picMk id="5" creationId="{695CB653-08B6-81B5-83BD-59F8D09BAC24}"/>
          </ac:picMkLst>
        </pc:picChg>
      </pc:sldChg>
      <pc:sldChg chg="addSp delSp modSp mod">
        <pc:chgData name="Schrall Maija" userId="60c1a822-4f7e-4063-8333-1039756e1a7a" providerId="ADAL" clId="{52744BFF-A6B2-40CA-BE9A-DD84813562A8}" dt="2023-11-15T11:22:34.114" v="26" actId="14100"/>
        <pc:sldMkLst>
          <pc:docMk/>
          <pc:sldMk cId="2725398103" sldId="301"/>
        </pc:sldMkLst>
        <pc:picChg chg="add mod">
          <ac:chgData name="Schrall Maija" userId="60c1a822-4f7e-4063-8333-1039756e1a7a" providerId="ADAL" clId="{52744BFF-A6B2-40CA-BE9A-DD84813562A8}" dt="2023-11-15T11:22:34.114" v="26" actId="14100"/>
          <ac:picMkLst>
            <pc:docMk/>
            <pc:sldMk cId="2725398103" sldId="301"/>
            <ac:picMk id="4" creationId="{9F5DB4AE-4CA5-168B-87B3-328559364F7C}"/>
          </ac:picMkLst>
        </pc:picChg>
        <pc:picChg chg="del">
          <ac:chgData name="Schrall Maija" userId="60c1a822-4f7e-4063-8333-1039756e1a7a" providerId="ADAL" clId="{52744BFF-A6B2-40CA-BE9A-DD84813562A8}" dt="2023-11-15T11:22:15.233" v="21" actId="478"/>
          <ac:picMkLst>
            <pc:docMk/>
            <pc:sldMk cId="2725398103" sldId="301"/>
            <ac:picMk id="5" creationId="{4B0115A9-AF3D-586C-D1B6-A46F13131EC0}"/>
          </ac:picMkLst>
        </pc:picChg>
      </pc:sldChg>
      <pc:sldChg chg="addSp delSp modSp mod">
        <pc:chgData name="Schrall Maija" userId="60c1a822-4f7e-4063-8333-1039756e1a7a" providerId="ADAL" clId="{52744BFF-A6B2-40CA-BE9A-DD84813562A8}" dt="2023-11-15T11:27:06.132" v="40" actId="14100"/>
        <pc:sldMkLst>
          <pc:docMk/>
          <pc:sldMk cId="1979914101" sldId="302"/>
        </pc:sldMkLst>
        <pc:picChg chg="add mod">
          <ac:chgData name="Schrall Maija" userId="60c1a822-4f7e-4063-8333-1039756e1a7a" providerId="ADAL" clId="{52744BFF-A6B2-40CA-BE9A-DD84813562A8}" dt="2023-11-15T11:27:06.132" v="40" actId="14100"/>
          <ac:picMkLst>
            <pc:docMk/>
            <pc:sldMk cId="1979914101" sldId="302"/>
            <ac:picMk id="5" creationId="{238AF41E-EC08-BCFB-61A4-3E1F4133E87F}"/>
          </ac:picMkLst>
        </pc:picChg>
        <pc:picChg chg="del">
          <ac:chgData name="Schrall Maija" userId="60c1a822-4f7e-4063-8333-1039756e1a7a" providerId="ADAL" clId="{52744BFF-A6B2-40CA-BE9A-DD84813562A8}" dt="2023-11-15T11:26:44.841" v="33" actId="478"/>
          <ac:picMkLst>
            <pc:docMk/>
            <pc:sldMk cId="1979914101" sldId="302"/>
            <ac:picMk id="6" creationId="{C5F7DFEB-5683-2EF7-FF27-C1B0C21024B6}"/>
          </ac:picMkLst>
        </pc:picChg>
      </pc:sldChg>
      <pc:sldChg chg="addSp delSp modSp mod">
        <pc:chgData name="Schrall Maija" userId="60c1a822-4f7e-4063-8333-1039756e1a7a" providerId="ADAL" clId="{52744BFF-A6B2-40CA-BE9A-DD84813562A8}" dt="2023-11-15T11:30:17.518" v="46" actId="14100"/>
        <pc:sldMkLst>
          <pc:docMk/>
          <pc:sldMk cId="1969524118" sldId="303"/>
        </pc:sldMkLst>
        <pc:picChg chg="add mod">
          <ac:chgData name="Schrall Maija" userId="60c1a822-4f7e-4063-8333-1039756e1a7a" providerId="ADAL" clId="{52744BFF-A6B2-40CA-BE9A-DD84813562A8}" dt="2023-11-15T11:30:17.518" v="46" actId="14100"/>
          <ac:picMkLst>
            <pc:docMk/>
            <pc:sldMk cId="1969524118" sldId="303"/>
            <ac:picMk id="5" creationId="{F026E5FD-3E2A-EB85-6600-C2BAC3E60B6D}"/>
          </ac:picMkLst>
        </pc:picChg>
        <pc:picChg chg="del">
          <ac:chgData name="Schrall Maija" userId="60c1a822-4f7e-4063-8333-1039756e1a7a" providerId="ADAL" clId="{52744BFF-A6B2-40CA-BE9A-DD84813562A8}" dt="2023-11-15T11:30:03.137" v="41" actId="478"/>
          <ac:picMkLst>
            <pc:docMk/>
            <pc:sldMk cId="1969524118" sldId="303"/>
            <ac:picMk id="6" creationId="{85AC1C0B-9F8E-D8A0-9654-490B2998463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27.11.2023</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27.11.2023</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Källa: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27.11.2023</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27.11.2023</a:t>
            </a:r>
            <a:endParaRPr lang="fi-FI" dirty="0"/>
          </a:p>
        </p:txBody>
      </p:sp>
      <p:sp>
        <p:nvSpPr>
          <p:cNvPr id="4" name="Alatunnisteen paikkamerkki 3"/>
          <p:cNvSpPr>
            <a:spLocks noGrp="1"/>
          </p:cNvSpPr>
          <p:nvPr>
            <p:ph type="ftr" sz="quarter" idx="11"/>
          </p:nvPr>
        </p:nvSpPr>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27.11.2023</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Källa: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27.11.2023</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Källa: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27.11.2023</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Källa: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B8962906-26A0-10F4-7BFB-256E5283C23D}"/>
              </a:ext>
            </a:extLst>
          </p:cNvPr>
          <p:cNvPicPr>
            <a:picLocks noChangeAspect="1"/>
          </p:cNvPicPr>
          <p:nvPr/>
        </p:nvPicPr>
        <p:blipFill>
          <a:blip r:embed="rId2"/>
          <a:stretch>
            <a:fillRect/>
          </a:stretch>
        </p:blipFill>
        <p:spPr>
          <a:xfrm>
            <a:off x="1399653" y="76413"/>
            <a:ext cx="9016827" cy="5944875"/>
          </a:xfrm>
          <a:prstGeom prst="rect">
            <a:avLst/>
          </a:prstGeom>
        </p:spPr>
      </p:pic>
    </p:spTree>
    <p:extLst>
      <p:ext uri="{BB962C8B-B14F-4D97-AF65-F5344CB8AC3E}">
        <p14:creationId xmlns:p14="http://schemas.microsoft.com/office/powerpoint/2010/main" val="322901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E3BD1294-E50E-D0B4-D8FA-59C44FF12EA5}"/>
              </a:ext>
            </a:extLst>
          </p:cNvPr>
          <p:cNvPicPr>
            <a:picLocks noChangeAspect="1"/>
          </p:cNvPicPr>
          <p:nvPr/>
        </p:nvPicPr>
        <p:blipFill>
          <a:blip r:embed="rId2"/>
          <a:stretch>
            <a:fillRect/>
          </a:stretch>
        </p:blipFill>
        <p:spPr>
          <a:xfrm>
            <a:off x="1847529" y="93534"/>
            <a:ext cx="8496944" cy="5784272"/>
          </a:xfrm>
          <a:prstGeom prst="rect">
            <a:avLst/>
          </a:prstGeom>
        </p:spPr>
      </p:pic>
    </p:spTree>
    <p:extLst>
      <p:ext uri="{BB962C8B-B14F-4D97-AF65-F5344CB8AC3E}">
        <p14:creationId xmlns:p14="http://schemas.microsoft.com/office/powerpoint/2010/main" val="426106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6" name="Kuva 5">
            <a:extLst>
              <a:ext uri="{FF2B5EF4-FFF2-40B4-BE49-F238E27FC236}">
                <a16:creationId xmlns:a16="http://schemas.microsoft.com/office/drawing/2014/main" id="{F2564E16-2A14-CAB4-04D7-FCA04EF45252}"/>
              </a:ext>
            </a:extLst>
          </p:cNvPr>
          <p:cNvPicPr>
            <a:picLocks noChangeAspect="1"/>
          </p:cNvPicPr>
          <p:nvPr/>
        </p:nvPicPr>
        <p:blipFill>
          <a:blip r:embed="rId2"/>
          <a:stretch>
            <a:fillRect/>
          </a:stretch>
        </p:blipFill>
        <p:spPr>
          <a:xfrm>
            <a:off x="1630986" y="7058"/>
            <a:ext cx="8641478" cy="5998120"/>
          </a:xfrm>
          <a:prstGeom prst="rect">
            <a:avLst/>
          </a:prstGeom>
        </p:spPr>
      </p:pic>
    </p:spTree>
    <p:extLst>
      <p:ext uri="{BB962C8B-B14F-4D97-AF65-F5344CB8AC3E}">
        <p14:creationId xmlns:p14="http://schemas.microsoft.com/office/powerpoint/2010/main" val="37794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27.11.2023</a:t>
            </a:r>
            <a:endParaRPr lang="fi-FI" dirty="0"/>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1997-2022,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9" name="Alatunnisteen paikkamerkki 8">
            <a:extLst>
              <a:ext uri="{FF2B5EF4-FFF2-40B4-BE49-F238E27FC236}">
                <a16:creationId xmlns:a16="http://schemas.microsoft.com/office/drawing/2014/main" id="{1A27667B-8425-406B-A127-A24A0D6F8628}"/>
              </a:ext>
            </a:extLst>
          </p:cNvPr>
          <p:cNvSpPr>
            <a:spLocks noGrp="1"/>
          </p:cNvSpPr>
          <p:nvPr>
            <p:ph type="ftr" sz="quarter" idx="11"/>
          </p:nvPr>
        </p:nvSpPr>
        <p:spPr/>
        <p:txBody>
          <a:bodyPr/>
          <a:lstStyle/>
          <a:p>
            <a:r>
              <a:rPr lang="fi-FI" dirty="0"/>
              <a:t>Källa: Tela</a:t>
            </a:r>
          </a:p>
        </p:txBody>
      </p:sp>
      <p:pic>
        <p:nvPicPr>
          <p:cNvPr id="2" name="Kuva 1">
            <a:extLst>
              <a:ext uri="{FF2B5EF4-FFF2-40B4-BE49-F238E27FC236}">
                <a16:creationId xmlns:a16="http://schemas.microsoft.com/office/drawing/2014/main" id="{6D96B266-EBFE-E0F8-C95A-AD9DFB24AB71}"/>
              </a:ext>
            </a:extLst>
          </p:cNvPr>
          <p:cNvPicPr>
            <a:picLocks noChangeAspect="1"/>
          </p:cNvPicPr>
          <p:nvPr/>
        </p:nvPicPr>
        <p:blipFill>
          <a:blip r:embed="rId3"/>
          <a:stretch>
            <a:fillRect/>
          </a:stretch>
        </p:blipFill>
        <p:spPr>
          <a:xfrm>
            <a:off x="2348460" y="1102041"/>
            <a:ext cx="7635971" cy="5022041"/>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3113D78A-D8FC-4D96-81EE-8DD57488900A}"/>
              </a:ext>
            </a:extLst>
          </p:cNvPr>
          <p:cNvSpPr>
            <a:spLocks noGrp="1"/>
          </p:cNvSpPr>
          <p:nvPr>
            <p:ph type="ftr" sz="quarter" idx="11"/>
          </p:nvPr>
        </p:nvSpPr>
        <p:spPr/>
        <p:txBody>
          <a:bodyPr/>
          <a:lstStyle/>
          <a:p>
            <a:r>
              <a:rPr lang="fi-FI" dirty="0"/>
              <a:t>Källa: Tela</a:t>
            </a:r>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Källa: Tela</a:t>
            </a:r>
          </a:p>
        </p:txBody>
      </p:sp>
      <p:sp>
        <p:nvSpPr>
          <p:cNvPr id="4" name="Suorakulmio 3">
            <a:extLst>
              <a:ext uri="{FF2B5EF4-FFF2-40B4-BE49-F238E27FC236}">
                <a16:creationId xmlns:a16="http://schemas.microsoft.com/office/drawing/2014/main" id="{45270AC3-F9EA-E2DF-948B-26FF80CE3CB7}"/>
              </a:ext>
            </a:extLst>
          </p:cNvPr>
          <p:cNvSpPr/>
          <p:nvPr/>
        </p:nvSpPr>
        <p:spPr>
          <a:xfrm>
            <a:off x="2207568" y="764704"/>
            <a:ext cx="7560840" cy="1200329"/>
          </a:xfrm>
          <a:prstGeom prst="rect">
            <a:avLst/>
          </a:prstGeom>
        </p:spPr>
        <p:txBody>
          <a:bodyPr wrap="square">
            <a:spAutoFit/>
          </a:bodyPr>
          <a:lstStyle/>
          <a:p>
            <a:pPr>
              <a:spcAft>
                <a:spcPts val="0"/>
              </a:spcAft>
            </a:pPr>
            <a:r>
              <a:rPr lang="fi-FI" dirty="0">
                <a:ea typeface="Calibri" panose="020F0502020204030204" pitchFamily="34" charset="0"/>
              </a:rPr>
              <a:t>Enligt arbetspensionsanstalternas uppgick placeringstillgångarna den 30.9.2023 till circa 244 miljarder euro, vilket avviker med cirka en miljard från </a:t>
            </a:r>
            <a:r>
              <a:rPr lang="fi-FI" b="0" i="0" dirty="0">
                <a:solidFill>
                  <a:srgbClr val="000000"/>
                </a:solidFill>
                <a:effectLst/>
                <a:latin typeface="Trebuchet MS" panose="020B0603020202020204" pitchFamily="34" charset="0"/>
              </a:rPr>
              <a:t>delårsrapport</a:t>
            </a:r>
            <a:r>
              <a:rPr lang="fi-FI" dirty="0">
                <a:ea typeface="Calibri" panose="020F0502020204030204" pitchFamily="34" charset="0"/>
              </a:rPr>
              <a:t> uppgick. </a:t>
            </a:r>
            <a:r>
              <a:rPr lang="en-US" dirty="0">
                <a:ea typeface="Calibri" panose="020F0502020204030204" pitchFamily="34" charset="0"/>
              </a:rPr>
              <a:t>Orsaken ligger i skillnader inom statistikföringsprocessen. </a:t>
            </a: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17FB1FF6-A9B2-C07C-DD5E-001A291DEABE}"/>
              </a:ext>
            </a:extLst>
          </p:cNvPr>
          <p:cNvPicPr>
            <a:picLocks noChangeAspect="1"/>
          </p:cNvPicPr>
          <p:nvPr/>
        </p:nvPicPr>
        <p:blipFill>
          <a:blip r:embed="rId2"/>
          <a:stretch>
            <a:fillRect/>
          </a:stretch>
        </p:blipFill>
        <p:spPr>
          <a:xfrm>
            <a:off x="1127448" y="106144"/>
            <a:ext cx="9145016" cy="6028609"/>
          </a:xfrm>
          <a:prstGeom prst="rect">
            <a:avLst/>
          </a:prstGeom>
        </p:spPr>
      </p:pic>
    </p:spTree>
    <p:extLst>
      <p:ext uri="{BB962C8B-B14F-4D97-AF65-F5344CB8AC3E}">
        <p14:creationId xmlns:p14="http://schemas.microsoft.com/office/powerpoint/2010/main" val="119271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81F91BC4-666F-1EB6-2343-DB72D305B548}"/>
              </a:ext>
            </a:extLst>
          </p:cNvPr>
          <p:cNvPicPr>
            <a:picLocks noChangeAspect="1"/>
          </p:cNvPicPr>
          <p:nvPr/>
        </p:nvPicPr>
        <p:blipFill>
          <a:blip r:embed="rId2"/>
          <a:stretch>
            <a:fillRect/>
          </a:stretch>
        </p:blipFill>
        <p:spPr>
          <a:xfrm>
            <a:off x="1226300" y="26397"/>
            <a:ext cx="9214040" cy="5994891"/>
          </a:xfrm>
          <a:prstGeom prst="rect">
            <a:avLst/>
          </a:prstGeom>
        </p:spPr>
      </p:pic>
    </p:spTree>
    <p:extLst>
      <p:ext uri="{BB962C8B-B14F-4D97-AF65-F5344CB8AC3E}">
        <p14:creationId xmlns:p14="http://schemas.microsoft.com/office/powerpoint/2010/main" val="1818822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CA4D0559-7CEE-A743-BA2E-AB5FC58561C9}"/>
              </a:ext>
            </a:extLst>
          </p:cNvPr>
          <p:cNvPicPr>
            <a:picLocks noChangeAspect="1"/>
          </p:cNvPicPr>
          <p:nvPr/>
        </p:nvPicPr>
        <p:blipFill>
          <a:blip r:embed="rId2"/>
          <a:stretch>
            <a:fillRect/>
          </a:stretch>
        </p:blipFill>
        <p:spPr>
          <a:xfrm>
            <a:off x="911424" y="62020"/>
            <a:ext cx="9793088" cy="5824956"/>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9F5DB4AE-4CA5-168B-87B3-328559364F7C}"/>
              </a:ext>
            </a:extLst>
          </p:cNvPr>
          <p:cNvPicPr>
            <a:picLocks noChangeAspect="1"/>
          </p:cNvPicPr>
          <p:nvPr/>
        </p:nvPicPr>
        <p:blipFill>
          <a:blip r:embed="rId2"/>
          <a:stretch>
            <a:fillRect/>
          </a:stretch>
        </p:blipFill>
        <p:spPr>
          <a:xfrm>
            <a:off x="839416" y="116630"/>
            <a:ext cx="9711778" cy="5832649"/>
          </a:xfrm>
          <a:prstGeom prst="rect">
            <a:avLst/>
          </a:prstGeom>
        </p:spPr>
      </p:pic>
    </p:spTree>
    <p:extLst>
      <p:ext uri="{BB962C8B-B14F-4D97-AF65-F5344CB8AC3E}">
        <p14:creationId xmlns:p14="http://schemas.microsoft.com/office/powerpoint/2010/main" val="27253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Källa: Tela</a:t>
            </a:r>
          </a:p>
        </p:txBody>
      </p:sp>
      <p:pic>
        <p:nvPicPr>
          <p:cNvPr id="4" name="Kuva 3">
            <a:extLst>
              <a:ext uri="{FF2B5EF4-FFF2-40B4-BE49-F238E27FC236}">
                <a16:creationId xmlns:a16="http://schemas.microsoft.com/office/drawing/2014/main" id="{E2BD65B7-53C7-AE3D-183D-486295BA3F16}"/>
              </a:ext>
            </a:extLst>
          </p:cNvPr>
          <p:cNvPicPr>
            <a:picLocks noChangeAspect="1"/>
          </p:cNvPicPr>
          <p:nvPr/>
        </p:nvPicPr>
        <p:blipFill>
          <a:blip r:embed="rId2"/>
          <a:stretch>
            <a:fillRect/>
          </a:stretch>
        </p:blipFill>
        <p:spPr>
          <a:xfrm>
            <a:off x="1271464" y="150522"/>
            <a:ext cx="9145015" cy="6108411"/>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27.11.2023</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238AF41E-EC08-BCFB-61A4-3E1F4133E87F}"/>
              </a:ext>
            </a:extLst>
          </p:cNvPr>
          <p:cNvPicPr>
            <a:picLocks noChangeAspect="1"/>
          </p:cNvPicPr>
          <p:nvPr/>
        </p:nvPicPr>
        <p:blipFill>
          <a:blip r:embed="rId2"/>
          <a:stretch>
            <a:fillRect/>
          </a:stretch>
        </p:blipFill>
        <p:spPr>
          <a:xfrm>
            <a:off x="1703513" y="116631"/>
            <a:ext cx="8818865" cy="5904657"/>
          </a:xfrm>
          <a:prstGeom prst="rect">
            <a:avLst/>
          </a:prstGeom>
        </p:spPr>
      </p:pic>
    </p:spTree>
    <p:extLst>
      <p:ext uri="{BB962C8B-B14F-4D97-AF65-F5344CB8AC3E}">
        <p14:creationId xmlns:p14="http://schemas.microsoft.com/office/powerpoint/2010/main" val="197991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27.11.2023</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Källa: Tela</a:t>
            </a:r>
          </a:p>
        </p:txBody>
      </p:sp>
      <p:pic>
        <p:nvPicPr>
          <p:cNvPr id="5" name="Kuva 4">
            <a:extLst>
              <a:ext uri="{FF2B5EF4-FFF2-40B4-BE49-F238E27FC236}">
                <a16:creationId xmlns:a16="http://schemas.microsoft.com/office/drawing/2014/main" id="{F026E5FD-3E2A-EB85-6600-C2BAC3E60B6D}"/>
              </a:ext>
            </a:extLst>
          </p:cNvPr>
          <p:cNvPicPr>
            <a:picLocks noChangeAspect="1"/>
          </p:cNvPicPr>
          <p:nvPr/>
        </p:nvPicPr>
        <p:blipFill>
          <a:blip r:embed="rId2"/>
          <a:stretch>
            <a:fillRect/>
          </a:stretch>
        </p:blipFill>
        <p:spPr>
          <a:xfrm>
            <a:off x="1127448" y="116631"/>
            <a:ext cx="9145015" cy="6044119"/>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3.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4786</TotalTime>
  <Words>333</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1997-2022,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2023-11-27T06:26:26Z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