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85" r:id="rId5"/>
    <p:sldId id="286" r:id="rId6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D100"/>
    <a:srgbClr val="B3B3B3"/>
    <a:srgbClr val="0AA459"/>
    <a:srgbClr val="FF00E2"/>
    <a:srgbClr val="F08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7505"/>
  </p:normalViewPr>
  <p:slideViewPr>
    <p:cSldViewPr>
      <p:cViewPr varScale="1">
        <p:scale>
          <a:sx n="103" d="100"/>
          <a:sy n="103" d="100"/>
        </p:scale>
        <p:origin x="114" y="276"/>
      </p:cViewPr>
      <p:guideLst>
        <p:guide orient="horz" pos="2160"/>
        <p:guide pos="3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21.5.2013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1ECDB-B9B4-4B5E-8CDA-32F7A8870D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950922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21.5.2013</a:t>
            </a:r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F39CD1-A85E-4887-8418-7095EFD3A19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79826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07"/>
            <a:ext cx="12216680" cy="6855403"/>
          </a:xfrm>
          <a:prstGeom prst="rect">
            <a:avLst/>
          </a:prstGeom>
        </p:spPr>
      </p:pic>
      <p:pic>
        <p:nvPicPr>
          <p:cNvPr id="10" name="Kuv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72" y="332656"/>
            <a:ext cx="2294060" cy="1296144"/>
          </a:xfrm>
          <a:prstGeom prst="rect">
            <a:avLst/>
          </a:prstGeom>
        </p:spPr>
      </p:pic>
      <p:sp>
        <p:nvSpPr>
          <p:cNvPr id="8" name="Otsikko 1"/>
          <p:cNvSpPr>
            <a:spLocks noGrp="1"/>
          </p:cNvSpPr>
          <p:nvPr>
            <p:ph type="ctrTitle"/>
          </p:nvPr>
        </p:nvSpPr>
        <p:spPr>
          <a:xfrm>
            <a:off x="816000" y="3189320"/>
            <a:ext cx="8352341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9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816000" y="4521320"/>
            <a:ext cx="6624149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133059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viole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27.11.2023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5" name="Taitettu kulma 14"/>
          <p:cNvSpPr/>
          <p:nvPr userDrawn="1"/>
        </p:nvSpPr>
        <p:spPr>
          <a:xfrm>
            <a:off x="609600" y="2060848"/>
            <a:ext cx="5486400" cy="3672408"/>
          </a:xfrm>
          <a:prstGeom prst="foldedCorner">
            <a:avLst/>
          </a:prstGeom>
          <a:solidFill>
            <a:schemeClr val="accent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8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230433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27.11.2023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6" name="Taitettu kulma 15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3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7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9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577532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27.11.2023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Taitettu kulma 6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5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8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0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669313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27.11.2023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5" name="Taitettu kulma 14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1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7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2377100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ljä pisar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  <a:endParaRPr lang="fi-FI" dirty="0"/>
          </a:p>
        </p:txBody>
      </p:sp>
      <p:sp>
        <p:nvSpPr>
          <p:cNvPr id="1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27.11.2023</a:t>
            </a:r>
            <a:endParaRPr lang="fi-FI" dirty="0"/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6" name="Kyynel 15"/>
          <p:cNvSpPr/>
          <p:nvPr userDrawn="1"/>
        </p:nvSpPr>
        <p:spPr>
          <a:xfrm rot="8115556">
            <a:off x="6288397" y="1316027"/>
            <a:ext cx="1965285" cy="1963238"/>
          </a:xfrm>
          <a:prstGeom prst="teardrop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18" name="Kyynel 17"/>
          <p:cNvSpPr/>
          <p:nvPr userDrawn="1"/>
        </p:nvSpPr>
        <p:spPr>
          <a:xfrm rot="13281518">
            <a:off x="8050937" y="2791649"/>
            <a:ext cx="1962000" cy="1962000"/>
          </a:xfrm>
          <a:prstGeom prst="teardrop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0" name="Kyynel 19"/>
          <p:cNvSpPr/>
          <p:nvPr userDrawn="1"/>
        </p:nvSpPr>
        <p:spPr>
          <a:xfrm rot="18822387">
            <a:off x="6290039" y="4373378"/>
            <a:ext cx="1962000" cy="1962000"/>
          </a:xfrm>
          <a:prstGeom prst="teardrop">
            <a:avLst/>
          </a:prstGeom>
          <a:solidFill>
            <a:srgbClr val="F7D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1" name="Kyynel 20"/>
          <p:cNvSpPr/>
          <p:nvPr userDrawn="1"/>
        </p:nvSpPr>
        <p:spPr>
          <a:xfrm rot="2700000">
            <a:off x="1947664" y="1879422"/>
            <a:ext cx="3772800" cy="3772800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2" name="Tekstin paikkamerkki 25"/>
          <p:cNvSpPr>
            <a:spLocks noGrp="1"/>
          </p:cNvSpPr>
          <p:nvPr>
            <p:ph type="body" sz="quarter" idx="13" hasCustomPrompt="1"/>
          </p:nvPr>
        </p:nvSpPr>
        <p:spPr>
          <a:xfrm>
            <a:off x="2330574" y="2780928"/>
            <a:ext cx="2973338" cy="1774196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3" name="Tekstin paikkamerkki 25"/>
          <p:cNvSpPr>
            <a:spLocks noGrp="1"/>
          </p:cNvSpPr>
          <p:nvPr>
            <p:ph type="body" sz="quarter" idx="14" hasCustomPrompt="1"/>
          </p:nvPr>
        </p:nvSpPr>
        <p:spPr>
          <a:xfrm>
            <a:off x="8052285" y="3251748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4" name="Tekstin paikkamerkki 25"/>
          <p:cNvSpPr>
            <a:spLocks noGrp="1"/>
          </p:cNvSpPr>
          <p:nvPr>
            <p:ph type="body" sz="quarter" idx="15" hasCustomPrompt="1"/>
          </p:nvPr>
        </p:nvSpPr>
        <p:spPr>
          <a:xfrm>
            <a:off x="6321357" y="1700808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5" name="Tekstin paikkamerkki 25"/>
          <p:cNvSpPr>
            <a:spLocks noGrp="1"/>
          </p:cNvSpPr>
          <p:nvPr>
            <p:ph type="body" sz="quarter" idx="16" hasCustomPrompt="1"/>
          </p:nvPr>
        </p:nvSpPr>
        <p:spPr>
          <a:xfrm>
            <a:off x="6321357" y="4817499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1577615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27.11.2023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79702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27.11.2023</a:t>
            </a:r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818814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aksipalstaa, otsikko + ingre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1" y="908720"/>
            <a:ext cx="4011084" cy="1162050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908721"/>
            <a:ext cx="6815667" cy="5217443"/>
          </a:xfrm>
        </p:spPr>
        <p:txBody>
          <a:bodyPr/>
          <a:lstStyle>
            <a:lvl1pPr>
              <a:spcAft>
                <a:spcPts val="480"/>
              </a:spcAft>
              <a:defRPr sz="2000">
                <a:solidFill>
                  <a:schemeClr val="tx1"/>
                </a:solidFill>
              </a:defRPr>
            </a:lvl1pPr>
            <a:lvl2pPr>
              <a:spcBef>
                <a:spcPts val="384"/>
              </a:spcBef>
              <a:defRPr sz="1800">
                <a:solidFill>
                  <a:schemeClr val="tx1"/>
                </a:solidFill>
              </a:defRPr>
            </a:lvl2pPr>
            <a:lvl3pPr>
              <a:spcBef>
                <a:spcPts val="384"/>
              </a:spcBef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1" y="2318523"/>
            <a:ext cx="4011084" cy="38076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27.11.2023</a:t>
            </a:r>
            <a:endParaRPr lang="fi-FI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2907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4800600"/>
            <a:ext cx="10977205" cy="566738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609600" y="612775"/>
            <a:ext cx="1097720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Vedä kuva paikkamerkkiin tai lisää napsauttamalla kuvaketta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0" y="5367338"/>
            <a:ext cx="10977205" cy="80486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27.11.2023</a:t>
            </a:r>
            <a:endParaRPr lang="fi-FI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30028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492"/>
            <a:ext cx="12195482" cy="6843507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776" y="620688"/>
            <a:ext cx="3805268" cy="2149976"/>
          </a:xfrm>
          <a:prstGeom prst="rect">
            <a:avLst/>
          </a:prstGeom>
        </p:spPr>
      </p:pic>
      <p:sp>
        <p:nvSpPr>
          <p:cNvPr id="5" name="Tekstin paikkamerkki 6"/>
          <p:cNvSpPr>
            <a:spLocks noGrp="1"/>
          </p:cNvSpPr>
          <p:nvPr>
            <p:ph type="body" sz="quarter" idx="13"/>
          </p:nvPr>
        </p:nvSpPr>
        <p:spPr>
          <a:xfrm>
            <a:off x="4013400" y="3861048"/>
            <a:ext cx="4194835" cy="1584176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800"/>
              </a:spcAft>
              <a:buNone/>
              <a:defRPr sz="1800" b="1"/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9635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alatunniste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07"/>
            <a:ext cx="12216680" cy="6855403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72" y="332656"/>
            <a:ext cx="2294060" cy="1296144"/>
          </a:xfrm>
          <a:prstGeom prst="rect">
            <a:avLst/>
          </a:prstGeom>
        </p:spPr>
      </p:pic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805405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27.11.2023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50205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3" name="Otsikko 1"/>
          <p:cNvSpPr>
            <a:spLocks noGrp="1"/>
          </p:cNvSpPr>
          <p:nvPr>
            <p:ph type="ctrTitle"/>
          </p:nvPr>
        </p:nvSpPr>
        <p:spPr>
          <a:xfrm>
            <a:off x="816000" y="3189320"/>
            <a:ext cx="8352341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14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816000" y="4521320"/>
            <a:ext cx="6624149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3775279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spcAft>
                <a:spcPts val="480"/>
              </a:spcAft>
              <a:defRPr/>
            </a:lvl1pPr>
            <a:lvl2pPr>
              <a:spcBef>
                <a:spcPts val="384"/>
              </a:spcBef>
              <a:defRPr/>
            </a:lvl2pPr>
            <a:lvl3pPr>
              <a:spcBef>
                <a:spcPts val="384"/>
              </a:spcBef>
              <a:defRPr/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27.11.2023</a:t>
            </a: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763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spcAft>
                <a:spcPts val="480"/>
              </a:spcAft>
              <a:defRPr/>
            </a:lvl1pPr>
            <a:lvl2pPr>
              <a:spcBef>
                <a:spcPts val="384"/>
              </a:spcBef>
              <a:defRPr/>
            </a:lvl2pPr>
            <a:lvl3pPr>
              <a:spcBef>
                <a:spcPts val="384"/>
              </a:spcBef>
              <a:defRPr/>
            </a:lvl3pPr>
            <a:lvl4pPr>
              <a:spcBef>
                <a:spcPts val="384"/>
              </a:spcBef>
              <a:defRPr/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27.11.2023</a:t>
            </a: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6546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54" y="1"/>
            <a:ext cx="12221309" cy="6858000"/>
          </a:xfrm>
          <a:prstGeom prst="rect">
            <a:avLst/>
          </a:prstGeom>
        </p:spPr>
      </p:pic>
      <p:sp>
        <p:nvSpPr>
          <p:cNvPr id="6" name="Otsikko 1"/>
          <p:cNvSpPr>
            <a:spLocks noGrp="1"/>
          </p:cNvSpPr>
          <p:nvPr>
            <p:ph type="ctrTitle"/>
          </p:nvPr>
        </p:nvSpPr>
        <p:spPr>
          <a:xfrm>
            <a:off x="1919830" y="2708920"/>
            <a:ext cx="8352341" cy="1332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7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919830" y="4040920"/>
            <a:ext cx="8352341" cy="13559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2063567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480"/>
              </a:spcAft>
              <a:defRPr/>
            </a:lvl1pPr>
            <a:lvl2pPr>
              <a:spcBef>
                <a:spcPts val="0"/>
              </a:spcBef>
              <a:spcAft>
                <a:spcPts val="384"/>
              </a:spcAft>
              <a:defRPr/>
            </a:lvl2pPr>
            <a:lvl3pPr>
              <a:spcBef>
                <a:spcPts val="100"/>
              </a:spcBef>
              <a:spcAft>
                <a:spcPts val="384"/>
              </a:spcAft>
              <a:defRPr/>
            </a:lvl3pPr>
            <a:lvl4pPr>
              <a:spcBef>
                <a:spcPts val="100"/>
              </a:spcBef>
              <a:spcAft>
                <a:spcPts val="384"/>
              </a:spcAft>
              <a:defRPr/>
            </a:lvl4pPr>
            <a:lvl5pPr>
              <a:spcBef>
                <a:spcPts val="100"/>
              </a:spcBef>
              <a:spcAft>
                <a:spcPts val="384"/>
              </a:spcAft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27.11.2023</a:t>
            </a:r>
            <a:endParaRPr lang="fi-FI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5217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pointt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27.11.2023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609600" y="1752600"/>
            <a:ext cx="10972800" cy="4419600"/>
          </a:xfrm>
        </p:spPr>
        <p:txBody>
          <a:bodyPr>
            <a:normAutofit/>
          </a:bodyPr>
          <a:lstStyle>
            <a:lvl1pPr marL="914400" indent="-914400">
              <a:lnSpc>
                <a:spcPts val="5000"/>
              </a:lnSpc>
              <a:buFont typeface="+mj-lt"/>
              <a:buAutoNum type="arabicPeriod"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 dirty="0"/>
              <a:t>Kolme pointtia</a:t>
            </a:r>
            <a:br>
              <a:rPr lang="fi-FI" dirty="0"/>
            </a:br>
            <a:r>
              <a:rPr lang="fi-FI" dirty="0" err="1"/>
              <a:t>sdfsdfsf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9316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27.11.2023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609600" y="620688"/>
            <a:ext cx="10972800" cy="5328592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ts val="5000"/>
              </a:lnSpc>
              <a:buFont typeface="+mj-lt"/>
              <a:buNone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 dirty="0"/>
              <a:t>”Lisää sitaatti tähän.”</a:t>
            </a:r>
          </a:p>
        </p:txBody>
      </p:sp>
    </p:spTree>
    <p:extLst>
      <p:ext uri="{BB962C8B-B14F-4D97-AF65-F5344CB8AC3E}">
        <p14:creationId xmlns:p14="http://schemas.microsoft.com/office/powerpoint/2010/main" val="18083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kapp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1404640" cy="365125"/>
          </a:xfrm>
        </p:spPr>
        <p:txBody>
          <a:bodyPr/>
          <a:lstStyle/>
          <a:p>
            <a:r>
              <a:rPr lang="fi-FI"/>
              <a:t>27.11.2023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028061" y="6373916"/>
            <a:ext cx="3860800" cy="365125"/>
          </a:xfrm>
        </p:spPr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609600" y="1600201"/>
            <a:ext cx="10972800" cy="4277072"/>
          </a:xfrm>
        </p:spPr>
        <p:txBody>
          <a:bodyPr>
            <a:normAutofit/>
          </a:bodyPr>
          <a:lstStyle>
            <a:lvl1pPr marL="0" indent="0">
              <a:spcAft>
                <a:spcPts val="480"/>
              </a:spcAft>
              <a:buNone/>
              <a:defRPr sz="2400" baseline="0"/>
            </a:lvl1pPr>
            <a:lvl2pPr marL="457200" indent="0">
              <a:spcBef>
                <a:spcPts val="0"/>
              </a:spcBef>
              <a:spcAft>
                <a:spcPts val="384"/>
              </a:spcAft>
              <a:buNone/>
              <a:defRPr/>
            </a:lvl2pPr>
            <a:lvl3pPr marL="914400" indent="0">
              <a:spcBef>
                <a:spcPts val="100"/>
              </a:spcBef>
              <a:spcAft>
                <a:spcPts val="384"/>
              </a:spcAft>
              <a:buNone/>
              <a:defRPr/>
            </a:lvl3pPr>
            <a:lvl4pPr marL="1371600" indent="0">
              <a:spcBef>
                <a:spcPts val="100"/>
              </a:spcBef>
              <a:spcAft>
                <a:spcPts val="384"/>
              </a:spcAft>
              <a:buNone/>
              <a:defRPr/>
            </a:lvl4pPr>
            <a:lvl5pPr marL="1828800" indent="0">
              <a:spcBef>
                <a:spcPts val="100"/>
              </a:spcBef>
              <a:spcAft>
                <a:spcPts val="384"/>
              </a:spcAft>
              <a:buNone/>
              <a:defRPr/>
            </a:lvl5pPr>
          </a:lstStyle>
          <a:p>
            <a:pPr lvl="0"/>
            <a:r>
              <a:rPr lang="fi-FI" dirty="0"/>
              <a:t>Teksti ilman listapallukoita. Kirjoita teksti kappalemuotoon.</a:t>
            </a:r>
          </a:p>
        </p:txBody>
      </p:sp>
    </p:spTree>
    <p:extLst>
      <p:ext uri="{BB962C8B-B14F-4D97-AF65-F5344CB8AC3E}">
        <p14:creationId xmlns:p14="http://schemas.microsoft.com/office/powerpoint/2010/main" val="791002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spcAft>
                <a:spcPts val="0"/>
              </a:spcAft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27.11.2023</a:t>
            </a:r>
            <a:endParaRPr lang="fi-FI" dirty="0"/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3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986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ksi palstaa alaotsiko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3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27.11.2023</a:t>
            </a:r>
            <a:endParaRPr lang="fi-FI" dirty="0"/>
          </a:p>
        </p:txBody>
      </p:sp>
      <p:sp>
        <p:nvSpPr>
          <p:cNvPr id="14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5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7526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435600"/>
            <a:ext cx="10972800" cy="97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19019" y="6376244"/>
            <a:ext cx="140464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/>
              <a:t>27.11.2023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02365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7780" y="5877273"/>
            <a:ext cx="1432836" cy="809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17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72" r:id="rId3"/>
    <p:sldLayoutId id="2147483662" r:id="rId4"/>
    <p:sldLayoutId id="2147483670" r:id="rId5"/>
    <p:sldLayoutId id="2147483674" r:id="rId6"/>
    <p:sldLayoutId id="2147483671" r:id="rId7"/>
    <p:sldLayoutId id="2147483652" r:id="rId8"/>
    <p:sldLayoutId id="2147483653" r:id="rId9"/>
    <p:sldLayoutId id="2147483666" r:id="rId10"/>
    <p:sldLayoutId id="2147483667" r:id="rId11"/>
    <p:sldLayoutId id="2147483673" r:id="rId12"/>
    <p:sldLayoutId id="2147483668" r:id="rId13"/>
    <p:sldLayoutId id="2147483669" r:id="rId14"/>
    <p:sldLayoutId id="2147483654" r:id="rId15"/>
    <p:sldLayoutId id="2147483655" r:id="rId16"/>
    <p:sldLayoutId id="2147483656" r:id="rId17"/>
    <p:sldLayoutId id="2147483657" r:id="rId18"/>
    <p:sldLayoutId id="2147483660" r:id="rId19"/>
    <p:sldLayoutId id="2147483658" r:id="rId20"/>
    <p:sldLayoutId id="2147483659" r:id="rId21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spcAft>
          <a:spcPts val="180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480"/>
        </a:spcBef>
        <a:spcAft>
          <a:spcPts val="0"/>
        </a:spcAft>
        <a:buClr>
          <a:srgbClr val="00B0F0"/>
        </a:buClr>
        <a:buSzPct val="90000"/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09356B0-19C5-4D79-991E-2C1AD5797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27.11.2023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6C4E38E-B4BD-43DB-BA30-435E0840F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66F163CE-3B97-F83E-E3AD-48E3414312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116631"/>
            <a:ext cx="10001958" cy="579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517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1FA11B3-9ECA-E961-0413-3001BD8D2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27.11.2023</a:t>
            </a:r>
            <a:endParaRPr lang="fi-FI" dirty="0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6A996BF-2564-A92D-9D9B-E30CB2A4D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B62B0114-3104-6A56-E313-E0626EB27C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408" y="188640"/>
            <a:ext cx="9619520" cy="590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088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TELA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75113"/>
      </a:accent1>
      <a:accent2>
        <a:srgbClr val="A53388"/>
      </a:accent2>
      <a:accent3>
        <a:srgbClr val="23BAE2"/>
      </a:accent3>
      <a:accent4>
        <a:srgbClr val="2B7BBB"/>
      </a:accent4>
      <a:accent5>
        <a:srgbClr val="C9D200"/>
      </a:accent5>
      <a:accent6>
        <a:srgbClr val="97BF0D"/>
      </a:accent6>
      <a:hlink>
        <a:srgbClr val="A53388"/>
      </a:hlink>
      <a:folHlink>
        <a:srgbClr val="2B7BBB"/>
      </a:folHlink>
    </a:clrScheme>
    <a:fontScheme name="Koristeelline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uodika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la" id="{832210D1-9541-45A3-947B-71FCC75AFB8F}" vid="{0468865B-B8B9-45BB-AF3E-838BEF65D77E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E8FDCFDE5ACB741A8D48CD9A7DC9237" ma:contentTypeVersion="20" ma:contentTypeDescription="Luo uusi asiakirja." ma:contentTypeScope="" ma:versionID="1a6a6fffcfd9472c74ae01390068b67a">
  <xsd:schema xmlns:xsd="http://www.w3.org/2001/XMLSchema" xmlns:xs="http://www.w3.org/2001/XMLSchema" xmlns:p="http://schemas.microsoft.com/office/2006/metadata/properties" xmlns:ns2="ed08b4c2-5760-49a6-901a-6f5fffdd6222" xmlns:ns3="e18f8c2f-1271-4df9-830f-785d0d650b18" xmlns:ns4="d95912f8-ee48-4719-ba9e-422085572dfa" targetNamespace="http://schemas.microsoft.com/office/2006/metadata/properties" ma:root="true" ma:fieldsID="4868fd7ce53ea5b4b93aa8c35775f24d" ns2:_="" ns3:_="" ns4:_="">
    <xsd:import namespace="ed08b4c2-5760-49a6-901a-6f5fffdd6222"/>
    <xsd:import namespace="e18f8c2f-1271-4df9-830f-785d0d650b18"/>
    <xsd:import namespace="d95912f8-ee48-4719-ba9e-422085572df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id7d33b7eb1940669d6fb7c47074d709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08b4c2-5760-49a6-901a-6f5fffdd6222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9" nillable="true" ma:taxonomy="true" ma:internalName="TaxKeywordTaxHTField" ma:taxonomyFieldName="TaxKeyword" ma:displayName="Yrityksen avainsanat" ma:fieldId="{23f27201-bee3-471e-b2e7-b64fd8b7ca38}" ma:taxonomyMulti="true" ma:sspId="a325ba61-116c-4d7c-9c25-2c1b148ea2fa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adf85069-b563-4a18-8d86-76f96fba9fee}" ma:internalName="TaxCatchAll" ma:showField="CatchAllData" ma:web="d95912f8-ee48-4719-ba9e-422085572df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id7d33b7eb1940669d6fb7c47074d709" ma:index="12" ma:taxonomy="true" ma:internalName="id7d33b7eb1940669d6fb7c47074d709" ma:taxonomyFieldName="Asiakokonaisuus" ma:displayName="Asiakokonaisuus" ma:default="1;#Yleinen|4ee43028-0df8-4956-b125-d9af33313356" ma:fieldId="{2d7d33b7-eb19-4066-9d6f-b7c47074d709}" ma:sspId="a325ba61-116c-4d7c-9c25-2c1b148ea2fa" ma:termSetId="ee5f4837-53fa-4938-b3cb-2fe2dde02421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8f8c2f-1271-4df9-830f-785d0d650b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4" nillable="true" ma:displayName="Location" ma:internalName="MediaServiceLocation" ma:readOnly="true">
      <xsd:simpleType>
        <xsd:restriction base="dms:Text"/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5912f8-ee48-4719-ba9e-422085572dfa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d08b4c2-5760-49a6-901a-6f5fffdd6222">
      <Value>25</Value>
    </TaxCatchAll>
    <id7d33b7eb1940669d6fb7c47074d709 xmlns="ed08b4c2-5760-49a6-901a-6f5fffdd6222">
      <Terms xmlns="http://schemas.microsoft.com/office/infopath/2007/PartnerControls">
        <TermInfo xmlns="http://schemas.microsoft.com/office/infopath/2007/PartnerControls">
          <TermName xmlns="http://schemas.microsoft.com/office/infopath/2007/PartnerControls">Sijoitustilastot​</TermName>
          <TermId xmlns="http://schemas.microsoft.com/office/infopath/2007/PartnerControls">7125acfb-daf5-45cd-a0db-3bc85077cd35</TermId>
        </TermInfo>
      </Terms>
    </id7d33b7eb1940669d6fb7c47074d709>
    <TaxKeywordTaxHTField xmlns="ed08b4c2-5760-49a6-901a-6f5fffdd6222">
      <Terms xmlns="http://schemas.microsoft.com/office/infopath/2007/PartnerControls"/>
    </TaxKeywordTaxHTField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047C3B-F3FC-44FE-8ED6-51C1A478F6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08b4c2-5760-49a6-901a-6f5fffdd6222"/>
    <ds:schemaRef ds:uri="e18f8c2f-1271-4df9-830f-785d0d650b18"/>
    <ds:schemaRef ds:uri="d95912f8-ee48-4719-ba9e-422085572d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45DB96-17DA-44E5-95F8-76C96C24DACC}">
  <ds:schemaRefs>
    <ds:schemaRef ds:uri="http://schemas.microsoft.com/office/2006/metadata/properties"/>
    <ds:schemaRef ds:uri="http://purl.org/dc/terms/"/>
    <ds:schemaRef ds:uri="d95912f8-ee48-4719-ba9e-422085572dfa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ed08b4c2-5760-49a6-901a-6f5fffdd6222"/>
    <ds:schemaRef ds:uri="http://schemas.microsoft.com/office/2006/documentManagement/types"/>
    <ds:schemaRef ds:uri="e18f8c2f-1271-4df9-830f-785d0d650b18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6048F9E-D9E4-4D95-8705-34AFBBC68C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Tela</Template>
  <TotalTime>10194</TotalTime>
  <Words>8</Words>
  <Application>Microsoft Office PowerPoint</Application>
  <PresentationFormat>Laajakuva</PresentationFormat>
  <Paragraphs>4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Trebuchet MS</vt:lpstr>
      <vt:lpstr>Office-teema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Tämä on otsikko</dc:title>
  <dc:creator>Marko Myllyaho</dc:creator>
  <cp:lastModifiedBy>Schrall Maija</cp:lastModifiedBy>
  <cp:revision>200</cp:revision>
  <cp:lastPrinted>2020-05-12T08:55:58Z</cp:lastPrinted>
  <dcterms:created xsi:type="dcterms:W3CDTF">2015-12-16T10:13:18Z</dcterms:created>
  <dcterms:modified xsi:type="dcterms:W3CDTF">2023-11-28T10:09:25Z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0x0101000E8FDCFDE5ACB741A8D48CD9A7DC9237</vt:lpwstr>
  </property>
  <property fmtid="{D5CDD505-2E9C-101B-9397-08002B2CF9AE}" pid="3" name="TaxKeyword">
    <vt:lpwstr/>
  </property>
  <property fmtid="{D5CDD505-2E9C-101B-9397-08002B2CF9AE}" pid="4" name="Asiakirjatyyppi">
    <vt:lpwstr>41;#Esitys|6b3decec-4b81-41f0-bf0e-94ccc16053fc</vt:lpwstr>
  </property>
  <property fmtid="{D5CDD505-2E9C-101B-9397-08002B2CF9AE}" pid="5" name="Asiakokonaisuus">
    <vt:lpwstr>25;#Sijoitustilastot​|7125acfb-daf5-45cd-a0db-3bc85077cd35</vt:lpwstr>
  </property>
</Properties>
</file>