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46964C-5035-4609-A317-DF19537C7B9B}" v="2" dt="2025-03-04T07:58:29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7505"/>
  </p:normalViewPr>
  <p:slideViewPr>
    <p:cSldViewPr>
      <p:cViewPr varScale="1">
        <p:scale>
          <a:sx n="111" d="100"/>
          <a:sy n="111" d="100"/>
        </p:scale>
        <p:origin x="480" y="96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all Maija" userId="60c1a822-4f7e-4063-8333-1039756e1a7a" providerId="ADAL" clId="{A746964C-5035-4609-A317-DF19537C7B9B}"/>
    <pc:docChg chg="custSel modSld">
      <pc:chgData name="Schrall Maija" userId="60c1a822-4f7e-4063-8333-1039756e1a7a" providerId="ADAL" clId="{A746964C-5035-4609-A317-DF19537C7B9B}" dt="2025-02-19T11:17:27.175" v="22" actId="1076"/>
      <pc:docMkLst>
        <pc:docMk/>
      </pc:docMkLst>
      <pc:sldChg chg="addSp delSp modSp mod">
        <pc:chgData name="Schrall Maija" userId="60c1a822-4f7e-4063-8333-1039756e1a7a" providerId="ADAL" clId="{A746964C-5035-4609-A317-DF19537C7B9B}" dt="2025-02-19T11:12:59.635" v="2" actId="1076"/>
        <pc:sldMkLst>
          <pc:docMk/>
          <pc:sldMk cId="4281502375" sldId="273"/>
        </pc:sldMkLst>
        <pc:picChg chg="add mod">
          <ac:chgData name="Schrall Maija" userId="60c1a822-4f7e-4063-8333-1039756e1a7a" providerId="ADAL" clId="{A746964C-5035-4609-A317-DF19537C7B9B}" dt="2025-02-19T11:12:59.635" v="2" actId="1076"/>
          <ac:picMkLst>
            <pc:docMk/>
            <pc:sldMk cId="4281502375" sldId="273"/>
            <ac:picMk id="5" creationId="{5076B474-97C1-9D48-493A-69B2623A5460}"/>
          </ac:picMkLst>
        </pc:picChg>
      </pc:sldChg>
      <pc:sldChg chg="addSp delSp modSp mod">
        <pc:chgData name="Schrall Maija" userId="60c1a822-4f7e-4063-8333-1039756e1a7a" providerId="ADAL" clId="{A746964C-5035-4609-A317-DF19537C7B9B}" dt="2025-02-19T11:13:38.062" v="6" actId="14100"/>
        <pc:sldMkLst>
          <pc:docMk/>
          <pc:sldMk cId="2846619137" sldId="274"/>
        </pc:sldMkLst>
        <pc:picChg chg="add mod">
          <ac:chgData name="Schrall Maija" userId="60c1a822-4f7e-4063-8333-1039756e1a7a" providerId="ADAL" clId="{A746964C-5035-4609-A317-DF19537C7B9B}" dt="2025-02-19T11:13:38.062" v="6" actId="14100"/>
          <ac:picMkLst>
            <pc:docMk/>
            <pc:sldMk cId="2846619137" sldId="274"/>
            <ac:picMk id="5" creationId="{F3EBD081-2F4A-266A-6620-A5A575ACF08B}"/>
          </ac:picMkLst>
        </pc:picChg>
      </pc:sldChg>
      <pc:sldChg chg="addSp delSp modSp mod">
        <pc:chgData name="Schrall Maija" userId="60c1a822-4f7e-4063-8333-1039756e1a7a" providerId="ADAL" clId="{A746964C-5035-4609-A317-DF19537C7B9B}" dt="2025-02-19T11:14:27.833" v="10" actId="1076"/>
        <pc:sldMkLst>
          <pc:docMk/>
          <pc:sldMk cId="847836644" sldId="275"/>
        </pc:sldMkLst>
        <pc:picChg chg="add mod">
          <ac:chgData name="Schrall Maija" userId="60c1a822-4f7e-4063-8333-1039756e1a7a" providerId="ADAL" clId="{A746964C-5035-4609-A317-DF19537C7B9B}" dt="2025-02-19T11:14:27.833" v="10" actId="1076"/>
          <ac:picMkLst>
            <pc:docMk/>
            <pc:sldMk cId="847836644" sldId="275"/>
            <ac:picMk id="5" creationId="{4BA34586-79F0-9A1C-F2CA-7413554B0AFF}"/>
          </ac:picMkLst>
        </pc:picChg>
      </pc:sldChg>
      <pc:sldChg chg="addSp delSp modSp mod">
        <pc:chgData name="Schrall Maija" userId="60c1a822-4f7e-4063-8333-1039756e1a7a" providerId="ADAL" clId="{A746964C-5035-4609-A317-DF19537C7B9B}" dt="2025-02-19T11:17:27.175" v="22" actId="1076"/>
        <pc:sldMkLst>
          <pc:docMk/>
          <pc:sldMk cId="952903283" sldId="276"/>
        </pc:sldMkLst>
        <pc:picChg chg="add mod">
          <ac:chgData name="Schrall Maija" userId="60c1a822-4f7e-4063-8333-1039756e1a7a" providerId="ADAL" clId="{A746964C-5035-4609-A317-DF19537C7B9B}" dt="2025-02-19T11:17:27.175" v="22" actId="1076"/>
          <ac:picMkLst>
            <pc:docMk/>
            <pc:sldMk cId="952903283" sldId="276"/>
            <ac:picMk id="4" creationId="{B6952E96-A98C-8B8A-3EBC-348B3A7A2CD8}"/>
          </ac:picMkLst>
        </pc:picChg>
      </pc:sldChg>
      <pc:sldChg chg="addSp delSp modSp mod">
        <pc:chgData name="Schrall Maija" userId="60c1a822-4f7e-4063-8333-1039756e1a7a" providerId="ADAL" clId="{A746964C-5035-4609-A317-DF19537C7B9B}" dt="2025-02-19T11:15:11.434" v="13" actId="1076"/>
        <pc:sldMkLst>
          <pc:docMk/>
          <pc:sldMk cId="1577759360" sldId="277"/>
        </pc:sldMkLst>
        <pc:picChg chg="add mod">
          <ac:chgData name="Schrall Maija" userId="60c1a822-4f7e-4063-8333-1039756e1a7a" providerId="ADAL" clId="{A746964C-5035-4609-A317-DF19537C7B9B}" dt="2025-02-19T11:15:11.434" v="13" actId="1076"/>
          <ac:picMkLst>
            <pc:docMk/>
            <pc:sldMk cId="1577759360" sldId="277"/>
            <ac:picMk id="4" creationId="{0D6F5433-0EA9-C3C7-32AF-407850A47E29}"/>
          </ac:picMkLst>
        </pc:picChg>
      </pc:sldChg>
      <pc:sldChg chg="addSp delSp modSp mod">
        <pc:chgData name="Schrall Maija" userId="60c1a822-4f7e-4063-8333-1039756e1a7a" providerId="ADAL" clId="{A746964C-5035-4609-A317-DF19537C7B9B}" dt="2025-02-19T11:15:49.122" v="16" actId="1076"/>
        <pc:sldMkLst>
          <pc:docMk/>
          <pc:sldMk cId="1914762115" sldId="278"/>
        </pc:sldMkLst>
        <pc:picChg chg="add mod">
          <ac:chgData name="Schrall Maija" userId="60c1a822-4f7e-4063-8333-1039756e1a7a" providerId="ADAL" clId="{A746964C-5035-4609-A317-DF19537C7B9B}" dt="2025-02-19T11:15:49.122" v="16" actId="1076"/>
          <ac:picMkLst>
            <pc:docMk/>
            <pc:sldMk cId="1914762115" sldId="278"/>
            <ac:picMk id="5" creationId="{19B5AE2D-A421-29A7-DA6E-B108AFCE889F}"/>
          </ac:picMkLst>
        </pc:picChg>
      </pc:sldChg>
      <pc:sldChg chg="addSp delSp modSp mod">
        <pc:chgData name="Schrall Maija" userId="60c1a822-4f7e-4063-8333-1039756e1a7a" providerId="ADAL" clId="{A746964C-5035-4609-A317-DF19537C7B9B}" dt="2025-02-19T11:16:15.652" v="19" actId="1076"/>
        <pc:sldMkLst>
          <pc:docMk/>
          <pc:sldMk cId="231508523" sldId="279"/>
        </pc:sldMkLst>
        <pc:picChg chg="add mod">
          <ac:chgData name="Schrall Maija" userId="60c1a822-4f7e-4063-8333-1039756e1a7a" providerId="ADAL" clId="{A746964C-5035-4609-A317-DF19537C7B9B}" dt="2025-02-19T11:16:15.652" v="19" actId="1076"/>
          <ac:picMkLst>
            <pc:docMk/>
            <pc:sldMk cId="231508523" sldId="279"/>
            <ac:picMk id="5" creationId="{71FB0EE3-7F61-3117-A19A-B884114B087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Källa: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FD8356-0D89-47E6-B9EA-8F81C0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076B474-97C1-9D48-493A-69B2623A5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019" y="127477"/>
            <a:ext cx="8716591" cy="597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68E66B-A0B4-4902-A7D4-0E825D71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3EBD081-2F4A-266A-6620-A5A575ACF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020" y="116631"/>
            <a:ext cx="8545480" cy="59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1079EE-A959-4E3C-BCB3-AD26B6A6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BA34586-79F0-9A1C-F2CA-7413554B0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60648"/>
            <a:ext cx="8246727" cy="569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3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24D5AB-A4C3-43D2-A20C-E2979262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6952E96-A98C-8B8A-3EBC-348B3A7A2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888" y="7849"/>
            <a:ext cx="8402223" cy="608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4E8DD-2675-4FD8-ADEB-2C538D7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D6F5433-0EA9-C3C7-32AF-407850A47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797" y="25102"/>
            <a:ext cx="8821381" cy="605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A9A16E-3462-4017-B8FA-1F0592F0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5AE2D-A421-29A7-DA6E-B108AFCE8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0"/>
            <a:ext cx="8773749" cy="622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3DF781-2900-40D9-AFA3-09CC11F3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FCA157-FDB5-4DE7-B92E-D6F94949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1FB0EE3-7F61-3117-A19A-B884114B0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116631"/>
            <a:ext cx="8811855" cy="604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E65FF0-93DA-44C5-966B-B6581035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093DDD-B769-47BF-B55F-24298A57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E8BEBAD9-EC4D-6338-481D-A89E99E20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169" y="113948"/>
            <a:ext cx="8652287" cy="612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9664988-5DFB-4E61-BE5B-62A816E8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AA5B-3EDD-439C-8D6C-F5E756FD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Källa: Tela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2A915F1-B789-6E20-553F-CF844B237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188640"/>
            <a:ext cx="8439280" cy="607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4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 laajakuvaesitys" id="{EB69ABDD-351F-40C2-8D38-E1018DF4B6D2}" vid="{66AF4213-E43A-4B7B-93A4-1590027CFCD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E8D5255017148AD185CFD024E2BF7" ma:contentTypeVersion="0" ma:contentTypeDescription="Create a new document." ma:contentTypeScope="" ma:versionID="c5e5683114ed233c26ad9239dbb288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75c13719e513bd5fafe27bed5bba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59070D-A370-45EF-B1A5-B3F7B6A01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B45DB96-17DA-44E5-95F8-76C96C24DACC}">
  <ds:schemaRefs>
    <ds:schemaRef ds:uri="http://www.w3.org/XML/1998/namespace"/>
    <ds:schemaRef ds:uri="ed08b4c2-5760-49a6-901a-6f5fffdd6222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 laajakuvaesitys</Template>
  <TotalTime>343</TotalTime>
  <Words>36</Words>
  <Application>Microsoft Office PowerPoint</Application>
  <PresentationFormat>Laajakuva</PresentationFormat>
  <Paragraphs>18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Schrall Maija</dc:creator>
  <cp:lastModifiedBy>Schrall Maija</cp:lastModifiedBy>
  <cp:revision>15</cp:revision>
  <cp:lastPrinted>2020-05-12T08:55:58Z</cp:lastPrinted>
  <dcterms:created xsi:type="dcterms:W3CDTF">2022-02-23T10:25:40Z</dcterms:created>
  <dcterms:modified xsi:type="dcterms:W3CDTF">2025-03-04T07:58:39Z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0x0101008DFE8D5255017148AD185CFD024E2BF7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35;#Yleinen|4ee43028-0df8-4956-b125-d9af33313356</vt:lpwstr>
  </property>
</Properties>
</file>