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4"/>
  </p:sldMasterIdLst>
  <p:notesMasterIdLst>
    <p:notesMasterId r:id="rId18"/>
  </p:notesMasterIdLst>
  <p:handoutMasterIdLst>
    <p:handoutMasterId r:id="rId19"/>
  </p:handoutMasterIdLst>
  <p:sldIdLst>
    <p:sldId id="270" r:id="rId5"/>
    <p:sldId id="285" r:id="rId6"/>
    <p:sldId id="274" r:id="rId7"/>
    <p:sldId id="286" r:id="rId8"/>
    <p:sldId id="287" r:id="rId9"/>
    <p:sldId id="288" r:id="rId10"/>
    <p:sldId id="275" r:id="rId11"/>
    <p:sldId id="289" r:id="rId12"/>
    <p:sldId id="292" r:id="rId13"/>
    <p:sldId id="283" r:id="rId14"/>
    <p:sldId id="282" r:id="rId15"/>
    <p:sldId id="279" r:id="rId16"/>
    <p:sldId id="281" r:id="rId17"/>
  </p:sldIdLst>
  <p:sldSz cx="12192000" cy="6858000"/>
  <p:notesSz cx="6797675" cy="9926638"/>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9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D100"/>
    <a:srgbClr val="B3B3B3"/>
    <a:srgbClr val="0AA459"/>
    <a:srgbClr val="FF00E2"/>
    <a:srgbClr val="F08A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C64FCA4-E273-437F-A05E-FF3E73AC2B89}" v="1" dt="2025-03-26T07:09:12.93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7505"/>
  </p:normalViewPr>
  <p:slideViewPr>
    <p:cSldViewPr>
      <p:cViewPr varScale="1">
        <p:scale>
          <a:sx n="122" d="100"/>
          <a:sy n="122" d="100"/>
        </p:scale>
        <p:origin x="96" y="144"/>
      </p:cViewPr>
      <p:guideLst>
        <p:guide orient="horz" pos="2160"/>
        <p:guide pos="39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chrall Maija" userId="60c1a822-4f7e-4063-8333-1039756e1a7a" providerId="ADAL" clId="{E1C84B63-387D-4F5A-854C-FFD230E3F3AB}"/>
    <pc:docChg chg="custSel delSld modSld">
      <pc:chgData name="Schrall Maija" userId="60c1a822-4f7e-4063-8333-1039756e1a7a" providerId="ADAL" clId="{E1C84B63-387D-4F5A-854C-FFD230E3F3AB}" dt="2025-02-27T11:18:07.636" v="145" actId="47"/>
      <pc:docMkLst>
        <pc:docMk/>
      </pc:docMkLst>
      <pc:sldChg chg="addSp delSp modSp mod">
        <pc:chgData name="Schrall Maija" userId="60c1a822-4f7e-4063-8333-1039756e1a7a" providerId="ADAL" clId="{E1C84B63-387D-4F5A-854C-FFD230E3F3AB}" dt="2025-02-19T07:50:40.332" v="80" actId="1076"/>
        <pc:sldMkLst>
          <pc:docMk/>
          <pc:sldMk cId="1995822633" sldId="274"/>
        </pc:sldMkLst>
        <pc:picChg chg="add mod">
          <ac:chgData name="Schrall Maija" userId="60c1a822-4f7e-4063-8333-1039756e1a7a" providerId="ADAL" clId="{E1C84B63-387D-4F5A-854C-FFD230E3F3AB}" dt="2025-02-19T07:50:40.332" v="80" actId="1076"/>
          <ac:picMkLst>
            <pc:docMk/>
            <pc:sldMk cId="1995822633" sldId="274"/>
            <ac:picMk id="4" creationId="{36B80E33-364C-D40A-EFB7-DE963880B28F}"/>
          </ac:picMkLst>
        </pc:picChg>
      </pc:sldChg>
      <pc:sldChg chg="addSp delSp modSp mod">
        <pc:chgData name="Schrall Maija" userId="60c1a822-4f7e-4063-8333-1039756e1a7a" providerId="ADAL" clId="{E1C84B63-387D-4F5A-854C-FFD230E3F3AB}" dt="2025-02-19T07:54:28.267" v="96" actId="1076"/>
        <pc:sldMkLst>
          <pc:docMk/>
          <pc:sldMk cId="3653509252" sldId="275"/>
        </pc:sldMkLst>
        <pc:picChg chg="add mod">
          <ac:chgData name="Schrall Maija" userId="60c1a822-4f7e-4063-8333-1039756e1a7a" providerId="ADAL" clId="{E1C84B63-387D-4F5A-854C-FFD230E3F3AB}" dt="2025-02-19T07:54:28.267" v="96" actId="1076"/>
          <ac:picMkLst>
            <pc:docMk/>
            <pc:sldMk cId="3653509252" sldId="275"/>
            <ac:picMk id="5" creationId="{E84B992F-8EE3-29DF-3E6A-ECD34D362EAD}"/>
          </ac:picMkLst>
        </pc:picChg>
      </pc:sldChg>
      <pc:sldChg chg="addSp delSp modSp mod">
        <pc:chgData name="Schrall Maija" userId="60c1a822-4f7e-4063-8333-1039756e1a7a" providerId="ADAL" clId="{E1C84B63-387D-4F5A-854C-FFD230E3F3AB}" dt="2025-02-19T07:58:51.456" v="109" actId="1076"/>
        <pc:sldMkLst>
          <pc:docMk/>
          <pc:sldMk cId="3382995377" sldId="282"/>
        </pc:sldMkLst>
        <pc:picChg chg="add mod">
          <ac:chgData name="Schrall Maija" userId="60c1a822-4f7e-4063-8333-1039756e1a7a" providerId="ADAL" clId="{E1C84B63-387D-4F5A-854C-FFD230E3F3AB}" dt="2025-02-19T07:58:51.456" v="109" actId="1076"/>
          <ac:picMkLst>
            <pc:docMk/>
            <pc:sldMk cId="3382995377" sldId="282"/>
            <ac:picMk id="6" creationId="{96A885C9-BCD8-5865-EF70-8786C8EE6A74}"/>
          </ac:picMkLst>
        </pc:picChg>
      </pc:sldChg>
      <pc:sldChg chg="addSp delSp modSp mod">
        <pc:chgData name="Schrall Maija" userId="60c1a822-4f7e-4063-8333-1039756e1a7a" providerId="ADAL" clId="{E1C84B63-387D-4F5A-854C-FFD230E3F3AB}" dt="2025-02-19T07:57:55.726" v="106" actId="1076"/>
        <pc:sldMkLst>
          <pc:docMk/>
          <pc:sldMk cId="394512710" sldId="283"/>
        </pc:sldMkLst>
        <pc:picChg chg="add mod">
          <ac:chgData name="Schrall Maija" userId="60c1a822-4f7e-4063-8333-1039756e1a7a" providerId="ADAL" clId="{E1C84B63-387D-4F5A-854C-FFD230E3F3AB}" dt="2025-02-19T07:57:55.726" v="106" actId="1076"/>
          <ac:picMkLst>
            <pc:docMk/>
            <pc:sldMk cId="394512710" sldId="283"/>
            <ac:picMk id="6" creationId="{5E62251E-97FA-C697-BE9F-560FB8DAE511}"/>
          </ac:picMkLst>
        </pc:picChg>
      </pc:sldChg>
      <pc:sldChg chg="addSp delSp modSp mod">
        <pc:chgData name="Schrall Maija" userId="60c1a822-4f7e-4063-8333-1039756e1a7a" providerId="ADAL" clId="{E1C84B63-387D-4F5A-854C-FFD230E3F3AB}" dt="2025-02-19T07:49:13.968" v="77" actId="1076"/>
        <pc:sldMkLst>
          <pc:docMk/>
          <pc:sldMk cId="4237517514" sldId="285"/>
        </pc:sldMkLst>
        <pc:picChg chg="add mod">
          <ac:chgData name="Schrall Maija" userId="60c1a822-4f7e-4063-8333-1039756e1a7a" providerId="ADAL" clId="{E1C84B63-387D-4F5A-854C-FFD230E3F3AB}" dt="2025-02-19T07:49:13.968" v="77" actId="1076"/>
          <ac:picMkLst>
            <pc:docMk/>
            <pc:sldMk cId="4237517514" sldId="285"/>
            <ac:picMk id="5" creationId="{9374C7DF-8E50-45DA-1BFF-EBDC4AA75640}"/>
          </ac:picMkLst>
        </pc:picChg>
      </pc:sldChg>
      <pc:sldChg chg="addSp delSp modSp mod">
        <pc:chgData name="Schrall Maija" userId="60c1a822-4f7e-4063-8333-1039756e1a7a" providerId="ADAL" clId="{E1C84B63-387D-4F5A-854C-FFD230E3F3AB}" dt="2025-02-19T07:51:26.853" v="85" actId="1076"/>
        <pc:sldMkLst>
          <pc:docMk/>
          <pc:sldMk cId="3638182410" sldId="286"/>
        </pc:sldMkLst>
        <pc:picChg chg="add mod">
          <ac:chgData name="Schrall Maija" userId="60c1a822-4f7e-4063-8333-1039756e1a7a" providerId="ADAL" clId="{E1C84B63-387D-4F5A-854C-FFD230E3F3AB}" dt="2025-02-19T07:51:26.853" v="85" actId="1076"/>
          <ac:picMkLst>
            <pc:docMk/>
            <pc:sldMk cId="3638182410" sldId="286"/>
            <ac:picMk id="6" creationId="{5C959BD6-1E7B-1182-C7A4-C4D28303D399}"/>
          </ac:picMkLst>
        </pc:picChg>
      </pc:sldChg>
      <pc:sldChg chg="addSp delSp modSp mod">
        <pc:chgData name="Schrall Maija" userId="60c1a822-4f7e-4063-8333-1039756e1a7a" providerId="ADAL" clId="{E1C84B63-387D-4F5A-854C-FFD230E3F3AB}" dt="2025-02-19T07:52:26.341" v="90" actId="1076"/>
        <pc:sldMkLst>
          <pc:docMk/>
          <pc:sldMk cId="2725963738" sldId="287"/>
        </pc:sldMkLst>
        <pc:picChg chg="add mod">
          <ac:chgData name="Schrall Maija" userId="60c1a822-4f7e-4063-8333-1039756e1a7a" providerId="ADAL" clId="{E1C84B63-387D-4F5A-854C-FFD230E3F3AB}" dt="2025-02-19T07:52:26.341" v="90" actId="1076"/>
          <ac:picMkLst>
            <pc:docMk/>
            <pc:sldMk cId="2725963738" sldId="287"/>
            <ac:picMk id="5" creationId="{7257D57A-3D21-A78C-6C57-7D52FEA862D1}"/>
          </ac:picMkLst>
        </pc:picChg>
      </pc:sldChg>
      <pc:sldChg chg="addSp delSp modSp mod">
        <pc:chgData name="Schrall Maija" userId="60c1a822-4f7e-4063-8333-1039756e1a7a" providerId="ADAL" clId="{E1C84B63-387D-4F5A-854C-FFD230E3F3AB}" dt="2025-02-19T07:53:50.740" v="93" actId="1076"/>
        <pc:sldMkLst>
          <pc:docMk/>
          <pc:sldMk cId="3627716101" sldId="288"/>
        </pc:sldMkLst>
        <pc:picChg chg="add mod">
          <ac:chgData name="Schrall Maija" userId="60c1a822-4f7e-4063-8333-1039756e1a7a" providerId="ADAL" clId="{E1C84B63-387D-4F5A-854C-FFD230E3F3AB}" dt="2025-02-19T07:53:50.740" v="93" actId="1076"/>
          <ac:picMkLst>
            <pc:docMk/>
            <pc:sldMk cId="3627716101" sldId="288"/>
            <ac:picMk id="4" creationId="{4373044B-BF78-BFFF-5813-4D1246554B3F}"/>
          </ac:picMkLst>
        </pc:picChg>
      </pc:sldChg>
      <pc:sldChg chg="addSp delSp modSp mod">
        <pc:chgData name="Schrall Maija" userId="60c1a822-4f7e-4063-8333-1039756e1a7a" providerId="ADAL" clId="{E1C84B63-387D-4F5A-854C-FFD230E3F3AB}" dt="2025-02-19T07:56:13.718" v="99" actId="1076"/>
        <pc:sldMkLst>
          <pc:docMk/>
          <pc:sldMk cId="1969524118" sldId="289"/>
        </pc:sldMkLst>
        <pc:picChg chg="add mod">
          <ac:chgData name="Schrall Maija" userId="60c1a822-4f7e-4063-8333-1039756e1a7a" providerId="ADAL" clId="{E1C84B63-387D-4F5A-854C-FFD230E3F3AB}" dt="2025-02-19T07:56:13.718" v="99" actId="1076"/>
          <ac:picMkLst>
            <pc:docMk/>
            <pc:sldMk cId="1969524118" sldId="289"/>
            <ac:picMk id="6" creationId="{0018913E-BDF9-6831-E74C-CB77D265A5EF}"/>
          </ac:picMkLst>
        </pc:picChg>
      </pc:sldChg>
      <pc:sldChg chg="modSp del mod">
        <pc:chgData name="Schrall Maija" userId="60c1a822-4f7e-4063-8333-1039756e1a7a" providerId="ADAL" clId="{E1C84B63-387D-4F5A-854C-FFD230E3F3AB}" dt="2025-02-27T11:18:07.636" v="145" actId="47"/>
        <pc:sldMkLst>
          <pc:docMk/>
          <pc:sldMk cId="23150120" sldId="291"/>
        </pc:sldMkLst>
      </pc:sldChg>
      <pc:sldChg chg="addSp delSp modSp mod">
        <pc:chgData name="Schrall Maija" userId="60c1a822-4f7e-4063-8333-1039756e1a7a" providerId="ADAL" clId="{E1C84B63-387D-4F5A-854C-FFD230E3F3AB}" dt="2025-02-19T07:56:58.810" v="103" actId="14100"/>
        <pc:sldMkLst>
          <pc:docMk/>
          <pc:sldMk cId="2046203625" sldId="292"/>
        </pc:sldMkLst>
        <pc:picChg chg="add mod">
          <ac:chgData name="Schrall Maija" userId="60c1a822-4f7e-4063-8333-1039756e1a7a" providerId="ADAL" clId="{E1C84B63-387D-4F5A-854C-FFD230E3F3AB}" dt="2025-02-19T07:56:58.810" v="103" actId="14100"/>
          <ac:picMkLst>
            <pc:docMk/>
            <pc:sldMk cId="2046203625" sldId="292"/>
            <ac:picMk id="5" creationId="{201DB8FB-4C05-9DA0-82ED-92CAEE767709}"/>
          </ac:picMkLst>
        </pc:picChg>
      </pc:sldChg>
    </pc:docChg>
  </pc:docChgLst>
  <pc:docChgLst>
    <pc:chgData name="Schrall Maija" userId="60c1a822-4f7e-4063-8333-1039756e1a7a" providerId="ADAL" clId="{8EE52DE6-6842-4C12-A3B2-5884E93C3030}"/>
    <pc:docChg chg="custSel modSld modMainMaster">
      <pc:chgData name="Schrall Maija" userId="60c1a822-4f7e-4063-8333-1039756e1a7a" providerId="ADAL" clId="{8EE52DE6-6842-4C12-A3B2-5884E93C3030}" dt="2024-05-16T10:08:32.216" v="147" actId="14100"/>
      <pc:docMkLst>
        <pc:docMk/>
      </pc:docMkLst>
      <pc:sldChg chg="addSp delSp modSp mod">
        <pc:chgData name="Schrall Maija" userId="60c1a822-4f7e-4063-8333-1039756e1a7a" providerId="ADAL" clId="{8EE52DE6-6842-4C12-A3B2-5884E93C3030}" dt="2024-05-16T09:38:52.805" v="98" actId="14100"/>
        <pc:sldMkLst>
          <pc:docMk/>
          <pc:sldMk cId="1995822633" sldId="274"/>
        </pc:sldMkLst>
      </pc:sldChg>
      <pc:sldChg chg="addSp delSp modSp mod">
        <pc:chgData name="Schrall Maija" userId="60c1a822-4f7e-4063-8333-1039756e1a7a" providerId="ADAL" clId="{8EE52DE6-6842-4C12-A3B2-5884E93C3030}" dt="2024-05-16T09:47:20.260" v="124" actId="1076"/>
        <pc:sldMkLst>
          <pc:docMk/>
          <pc:sldMk cId="3653509252" sldId="275"/>
        </pc:sldMkLst>
      </pc:sldChg>
      <pc:sldChg chg="addSp delSp modSp mod">
        <pc:chgData name="Schrall Maija" userId="60c1a822-4f7e-4063-8333-1039756e1a7a" providerId="ADAL" clId="{8EE52DE6-6842-4C12-A3B2-5884E93C3030}" dt="2024-02-27T08:09:20.907" v="82" actId="20577"/>
        <pc:sldMkLst>
          <pc:docMk/>
          <pc:sldMk cId="2245705762" sldId="279"/>
        </pc:sldMkLst>
      </pc:sldChg>
      <pc:sldChg chg="modSp">
        <pc:chgData name="Schrall Maija" userId="60c1a822-4f7e-4063-8333-1039756e1a7a" providerId="ADAL" clId="{8EE52DE6-6842-4C12-A3B2-5884E93C3030}" dt="2023-12-21T10:51:45.875" v="0"/>
        <pc:sldMkLst>
          <pc:docMk/>
          <pc:sldMk cId="2764859075" sldId="281"/>
        </pc:sldMkLst>
      </pc:sldChg>
      <pc:sldChg chg="addSp delSp modSp mod">
        <pc:chgData name="Schrall Maija" userId="60c1a822-4f7e-4063-8333-1039756e1a7a" providerId="ADAL" clId="{8EE52DE6-6842-4C12-A3B2-5884E93C3030}" dt="2024-02-27T08:07:29.680" v="77" actId="1076"/>
        <pc:sldMkLst>
          <pc:docMk/>
          <pc:sldMk cId="3382995377" sldId="282"/>
        </pc:sldMkLst>
      </pc:sldChg>
      <pc:sldChg chg="addSp delSp modSp mod">
        <pc:chgData name="Schrall Maija" userId="60c1a822-4f7e-4063-8333-1039756e1a7a" providerId="ADAL" clId="{8EE52DE6-6842-4C12-A3B2-5884E93C3030}" dt="2024-02-27T08:06:25.395" v="71" actId="14100"/>
        <pc:sldMkLst>
          <pc:docMk/>
          <pc:sldMk cId="394512710" sldId="283"/>
        </pc:sldMkLst>
      </pc:sldChg>
      <pc:sldChg chg="addSp delSp modSp mod">
        <pc:chgData name="Schrall Maija" userId="60c1a822-4f7e-4063-8333-1039756e1a7a" providerId="ADAL" clId="{8EE52DE6-6842-4C12-A3B2-5884E93C3030}" dt="2024-05-16T09:34:50.642" v="91" actId="1076"/>
        <pc:sldMkLst>
          <pc:docMk/>
          <pc:sldMk cId="4237517514" sldId="285"/>
        </pc:sldMkLst>
      </pc:sldChg>
      <pc:sldChg chg="addSp delSp modSp mod">
        <pc:chgData name="Schrall Maija" userId="60c1a822-4f7e-4063-8333-1039756e1a7a" providerId="ADAL" clId="{8EE52DE6-6842-4C12-A3B2-5884E93C3030}" dt="2024-05-16T09:40:05.280" v="106" actId="14100"/>
        <pc:sldMkLst>
          <pc:docMk/>
          <pc:sldMk cId="3638182410" sldId="286"/>
        </pc:sldMkLst>
      </pc:sldChg>
      <pc:sldChg chg="addSp delSp modSp mod">
        <pc:chgData name="Schrall Maija" userId="60c1a822-4f7e-4063-8333-1039756e1a7a" providerId="ADAL" clId="{8EE52DE6-6842-4C12-A3B2-5884E93C3030}" dt="2024-05-16T09:42:45.695" v="112" actId="14100"/>
        <pc:sldMkLst>
          <pc:docMk/>
          <pc:sldMk cId="2725963738" sldId="287"/>
        </pc:sldMkLst>
      </pc:sldChg>
      <pc:sldChg chg="addSp delSp modSp mod">
        <pc:chgData name="Schrall Maija" userId="60c1a822-4f7e-4063-8333-1039756e1a7a" providerId="ADAL" clId="{8EE52DE6-6842-4C12-A3B2-5884E93C3030}" dt="2024-05-16T09:46:17.358" v="116" actId="14100"/>
        <pc:sldMkLst>
          <pc:docMk/>
          <pc:sldMk cId="3627716101" sldId="288"/>
        </pc:sldMkLst>
      </pc:sldChg>
      <pc:sldChg chg="addSp delSp modSp mod">
        <pc:chgData name="Schrall Maija" userId="60c1a822-4f7e-4063-8333-1039756e1a7a" providerId="ADAL" clId="{8EE52DE6-6842-4C12-A3B2-5884E93C3030}" dt="2024-05-16T09:58:47.974" v="131" actId="14100"/>
        <pc:sldMkLst>
          <pc:docMk/>
          <pc:sldMk cId="1969524118" sldId="289"/>
        </pc:sldMkLst>
      </pc:sldChg>
      <pc:sldChg chg="modSp mod">
        <pc:chgData name="Schrall Maija" userId="60c1a822-4f7e-4063-8333-1039756e1a7a" providerId="ADAL" clId="{8EE52DE6-6842-4C12-A3B2-5884E93C3030}" dt="2024-05-16T09:28:37.501" v="86" actId="20577"/>
        <pc:sldMkLst>
          <pc:docMk/>
          <pc:sldMk cId="23150120" sldId="291"/>
        </pc:sldMkLst>
      </pc:sldChg>
      <pc:sldChg chg="addSp delSp modSp mod">
        <pc:chgData name="Schrall Maija" userId="60c1a822-4f7e-4063-8333-1039756e1a7a" providerId="ADAL" clId="{8EE52DE6-6842-4C12-A3B2-5884E93C3030}" dt="2024-05-16T10:08:32.216" v="147" actId="14100"/>
        <pc:sldMkLst>
          <pc:docMk/>
          <pc:sldMk cId="2046203625" sldId="292"/>
        </pc:sldMkLst>
      </pc:sldChg>
      <pc:sldMasterChg chg="addSp modSldLayout">
        <pc:chgData name="Schrall Maija" userId="60c1a822-4f7e-4063-8333-1039756e1a7a" providerId="ADAL" clId="{8EE52DE6-6842-4C12-A3B2-5884E93C3030}" dt="2023-12-21T10:51:45.875" v="0"/>
        <pc:sldMasterMkLst>
          <pc:docMk/>
          <pc:sldMasterMk cId="1039817204" sldId="2147483676"/>
        </pc:sldMasterMkLst>
        <pc:sldLayoutChg chg="addSp">
          <pc:chgData name="Schrall Maija" userId="60c1a822-4f7e-4063-8333-1039756e1a7a" providerId="ADAL" clId="{8EE52DE6-6842-4C12-A3B2-5884E93C3030}" dt="2023-12-21T10:51:45.875" v="0"/>
          <pc:sldLayoutMkLst>
            <pc:docMk/>
            <pc:sldMasterMk cId="1039817204" sldId="2147483676"/>
            <pc:sldLayoutMk cId="1216677245" sldId="2147483677"/>
          </pc:sldLayoutMkLst>
        </pc:sldLayoutChg>
        <pc:sldLayoutChg chg="addSp">
          <pc:chgData name="Schrall Maija" userId="60c1a822-4f7e-4063-8333-1039756e1a7a" providerId="ADAL" clId="{8EE52DE6-6842-4C12-A3B2-5884E93C3030}" dt="2023-12-21T10:51:45.875" v="0"/>
          <pc:sldLayoutMkLst>
            <pc:docMk/>
            <pc:sldMasterMk cId="1039817204" sldId="2147483676"/>
            <pc:sldLayoutMk cId="26941051" sldId="2147483678"/>
          </pc:sldLayoutMkLst>
        </pc:sldLayoutChg>
        <pc:sldLayoutChg chg="addSp">
          <pc:chgData name="Schrall Maija" userId="60c1a822-4f7e-4063-8333-1039756e1a7a" providerId="ADAL" clId="{8EE52DE6-6842-4C12-A3B2-5884E93C3030}" dt="2023-12-21T10:51:45.875" v="0"/>
          <pc:sldLayoutMkLst>
            <pc:docMk/>
            <pc:sldMasterMk cId="1039817204" sldId="2147483676"/>
            <pc:sldLayoutMk cId="4025253392" sldId="2147483679"/>
          </pc:sldLayoutMkLst>
        </pc:sldLayoutChg>
        <pc:sldLayoutChg chg="addSp">
          <pc:chgData name="Schrall Maija" userId="60c1a822-4f7e-4063-8333-1039756e1a7a" providerId="ADAL" clId="{8EE52DE6-6842-4C12-A3B2-5884E93C3030}" dt="2023-12-21T10:51:45.875" v="0"/>
          <pc:sldLayoutMkLst>
            <pc:docMk/>
            <pc:sldMasterMk cId="1039817204" sldId="2147483676"/>
            <pc:sldLayoutMk cId="3715125622" sldId="2147483686"/>
          </pc:sldLayoutMkLst>
        </pc:sldLayoutChg>
        <pc:sldLayoutChg chg="addSp">
          <pc:chgData name="Schrall Maija" userId="60c1a822-4f7e-4063-8333-1039756e1a7a" providerId="ADAL" clId="{8EE52DE6-6842-4C12-A3B2-5884E93C3030}" dt="2023-12-21T10:51:45.875" v="0"/>
          <pc:sldLayoutMkLst>
            <pc:docMk/>
            <pc:sldMasterMk cId="1039817204" sldId="2147483676"/>
            <pc:sldLayoutMk cId="606660686" sldId="2147483687"/>
          </pc:sldLayoutMkLst>
        </pc:sldLayoutChg>
        <pc:sldLayoutChg chg="addSp">
          <pc:chgData name="Schrall Maija" userId="60c1a822-4f7e-4063-8333-1039756e1a7a" providerId="ADAL" clId="{8EE52DE6-6842-4C12-A3B2-5884E93C3030}" dt="2023-12-21T10:51:45.875" v="0"/>
          <pc:sldLayoutMkLst>
            <pc:docMk/>
            <pc:sldMasterMk cId="1039817204" sldId="2147483676"/>
            <pc:sldLayoutMk cId="400949304" sldId="2147483688"/>
          </pc:sldLayoutMkLst>
        </pc:sldLayoutChg>
        <pc:sldLayoutChg chg="addSp">
          <pc:chgData name="Schrall Maija" userId="60c1a822-4f7e-4063-8333-1039756e1a7a" providerId="ADAL" clId="{8EE52DE6-6842-4C12-A3B2-5884E93C3030}" dt="2023-12-21T10:51:45.875" v="0"/>
          <pc:sldLayoutMkLst>
            <pc:docMk/>
            <pc:sldMasterMk cId="1039817204" sldId="2147483676"/>
            <pc:sldLayoutMk cId="3842661226" sldId="2147483689"/>
          </pc:sldLayoutMkLst>
        </pc:sldLayoutChg>
        <pc:sldLayoutChg chg="addSp">
          <pc:chgData name="Schrall Maija" userId="60c1a822-4f7e-4063-8333-1039756e1a7a" providerId="ADAL" clId="{8EE52DE6-6842-4C12-A3B2-5884E93C3030}" dt="2023-12-21T10:51:45.875" v="0"/>
          <pc:sldLayoutMkLst>
            <pc:docMk/>
            <pc:sldMasterMk cId="1039817204" sldId="2147483676"/>
            <pc:sldLayoutMk cId="3651369406" sldId="2147483690"/>
          </pc:sldLayoutMkLst>
        </pc:sldLayoutChg>
        <pc:sldLayoutChg chg="addSp">
          <pc:chgData name="Schrall Maija" userId="60c1a822-4f7e-4063-8333-1039756e1a7a" providerId="ADAL" clId="{8EE52DE6-6842-4C12-A3B2-5884E93C3030}" dt="2023-12-21T10:51:45.875" v="0"/>
          <pc:sldLayoutMkLst>
            <pc:docMk/>
            <pc:sldMasterMk cId="1039817204" sldId="2147483676"/>
            <pc:sldLayoutMk cId="2092108568" sldId="2147483695"/>
          </pc:sldLayoutMkLst>
        </pc:sldLayoutChg>
        <pc:sldLayoutChg chg="addSp">
          <pc:chgData name="Schrall Maija" userId="60c1a822-4f7e-4063-8333-1039756e1a7a" providerId="ADAL" clId="{8EE52DE6-6842-4C12-A3B2-5884E93C3030}" dt="2023-12-21T10:51:45.875" v="0"/>
          <pc:sldLayoutMkLst>
            <pc:docMk/>
            <pc:sldMasterMk cId="1039817204" sldId="2147483676"/>
            <pc:sldLayoutMk cId="2467682681" sldId="2147483698"/>
          </pc:sldLayoutMkLst>
        </pc:sldLayoutChg>
      </pc:sldMasterChg>
    </pc:docChg>
  </pc:docChgLst>
  <pc:docChgLst>
    <pc:chgData name="Schrall Maija" userId="60c1a822-4f7e-4063-8333-1039756e1a7a" providerId="ADAL" clId="{90AF7B9F-E397-4135-877F-7E789D0046BB}"/>
    <pc:docChg chg="custSel modSld">
      <pc:chgData name="Schrall Maija" userId="60c1a822-4f7e-4063-8333-1039756e1a7a" providerId="ADAL" clId="{90AF7B9F-E397-4135-877F-7E789D0046BB}" dt="2024-11-26T05:37:52.410" v="108" actId="1076"/>
      <pc:docMkLst>
        <pc:docMk/>
      </pc:docMkLst>
      <pc:sldChg chg="addSp delSp modSp mod">
        <pc:chgData name="Schrall Maija" userId="60c1a822-4f7e-4063-8333-1039756e1a7a" providerId="ADAL" clId="{90AF7B9F-E397-4135-877F-7E789D0046BB}" dt="2024-11-26T05:30:20.630" v="58" actId="1038"/>
        <pc:sldMkLst>
          <pc:docMk/>
          <pc:sldMk cId="1995822633" sldId="274"/>
        </pc:sldMkLst>
      </pc:sldChg>
      <pc:sldChg chg="addSp delSp modSp mod">
        <pc:chgData name="Schrall Maija" userId="60c1a822-4f7e-4063-8333-1039756e1a7a" providerId="ADAL" clId="{90AF7B9F-E397-4135-877F-7E789D0046BB}" dt="2024-11-26T05:35:40.440" v="95" actId="1038"/>
        <pc:sldMkLst>
          <pc:docMk/>
          <pc:sldMk cId="3653509252" sldId="275"/>
        </pc:sldMkLst>
      </pc:sldChg>
      <pc:sldChg chg="addSp delSp modSp mod">
        <pc:chgData name="Schrall Maija" userId="60c1a822-4f7e-4063-8333-1039756e1a7a" providerId="ADAL" clId="{90AF7B9F-E397-4135-877F-7E789D0046BB}" dt="2024-11-26T05:29:13.487" v="51" actId="1037"/>
        <pc:sldMkLst>
          <pc:docMk/>
          <pc:sldMk cId="4237517514" sldId="285"/>
        </pc:sldMkLst>
      </pc:sldChg>
      <pc:sldChg chg="addSp delSp modSp mod">
        <pc:chgData name="Schrall Maija" userId="60c1a822-4f7e-4063-8333-1039756e1a7a" providerId="ADAL" clId="{90AF7B9F-E397-4135-877F-7E789D0046BB}" dt="2024-11-26T05:31:21.407" v="66" actId="1038"/>
        <pc:sldMkLst>
          <pc:docMk/>
          <pc:sldMk cId="3638182410" sldId="286"/>
        </pc:sldMkLst>
      </pc:sldChg>
      <pc:sldChg chg="addSp delSp modSp mod">
        <pc:chgData name="Schrall Maija" userId="60c1a822-4f7e-4063-8333-1039756e1a7a" providerId="ADAL" clId="{90AF7B9F-E397-4135-877F-7E789D0046BB}" dt="2024-11-26T05:32:53.360" v="78" actId="14100"/>
        <pc:sldMkLst>
          <pc:docMk/>
          <pc:sldMk cId="2725963738" sldId="287"/>
        </pc:sldMkLst>
      </pc:sldChg>
      <pc:sldChg chg="addSp delSp modSp mod">
        <pc:chgData name="Schrall Maija" userId="60c1a822-4f7e-4063-8333-1039756e1a7a" providerId="ADAL" clId="{90AF7B9F-E397-4135-877F-7E789D0046BB}" dt="2024-11-26T05:34:44.115" v="85" actId="14100"/>
        <pc:sldMkLst>
          <pc:docMk/>
          <pc:sldMk cId="3627716101" sldId="288"/>
        </pc:sldMkLst>
      </pc:sldChg>
      <pc:sldChg chg="addSp delSp modSp mod">
        <pc:chgData name="Schrall Maija" userId="60c1a822-4f7e-4063-8333-1039756e1a7a" providerId="ADAL" clId="{90AF7B9F-E397-4135-877F-7E789D0046BB}" dt="2024-11-26T05:36:44.557" v="104" actId="1035"/>
        <pc:sldMkLst>
          <pc:docMk/>
          <pc:sldMk cId="1969524118" sldId="289"/>
        </pc:sldMkLst>
      </pc:sldChg>
      <pc:sldChg chg="addSp delSp modSp mod">
        <pc:chgData name="Schrall Maija" userId="60c1a822-4f7e-4063-8333-1039756e1a7a" providerId="ADAL" clId="{90AF7B9F-E397-4135-877F-7E789D0046BB}" dt="2024-11-18T12:42:11.121" v="30" actId="478"/>
        <pc:sldMkLst>
          <pc:docMk/>
          <pc:sldMk cId="23150120" sldId="291"/>
        </pc:sldMkLst>
      </pc:sldChg>
      <pc:sldChg chg="addSp delSp modSp mod">
        <pc:chgData name="Schrall Maija" userId="60c1a822-4f7e-4063-8333-1039756e1a7a" providerId="ADAL" clId="{90AF7B9F-E397-4135-877F-7E789D0046BB}" dt="2024-11-26T05:37:52.410" v="108" actId="1076"/>
        <pc:sldMkLst>
          <pc:docMk/>
          <pc:sldMk cId="2046203625" sldId="292"/>
        </pc:sldMkLst>
      </pc:sldChg>
    </pc:docChg>
  </pc:docChgLst>
  <pc:docChgLst>
    <pc:chgData name="Schrall Maija" userId="60c1a822-4f7e-4063-8333-1039756e1a7a" providerId="ADAL" clId="{92956406-0E22-4F75-B911-4E74968860C0}"/>
    <pc:docChg chg="custSel modSld">
      <pc:chgData name="Schrall Maija" userId="60c1a822-4f7e-4063-8333-1039756e1a7a" providerId="ADAL" clId="{92956406-0E22-4F75-B911-4E74968860C0}" dt="2024-08-27T09:32:59.179" v="73"/>
      <pc:docMkLst>
        <pc:docMk/>
      </pc:docMkLst>
      <pc:sldChg chg="addSp delSp modSp mod">
        <pc:chgData name="Schrall Maija" userId="60c1a822-4f7e-4063-8333-1039756e1a7a" providerId="ADAL" clId="{92956406-0E22-4F75-B911-4E74968860C0}" dt="2024-08-21T07:32:11.854" v="34" actId="1076"/>
        <pc:sldMkLst>
          <pc:docMk/>
          <pc:sldMk cId="1995822633" sldId="274"/>
        </pc:sldMkLst>
      </pc:sldChg>
      <pc:sldChg chg="addSp delSp modSp mod">
        <pc:chgData name="Schrall Maija" userId="60c1a822-4f7e-4063-8333-1039756e1a7a" providerId="ADAL" clId="{92956406-0E22-4F75-B911-4E74968860C0}" dt="2024-08-21T07:36:53.332" v="58" actId="1076"/>
        <pc:sldMkLst>
          <pc:docMk/>
          <pc:sldMk cId="3653509252" sldId="275"/>
        </pc:sldMkLst>
      </pc:sldChg>
      <pc:sldChg chg="addSp delSp modSp mod">
        <pc:chgData name="Schrall Maija" userId="60c1a822-4f7e-4063-8333-1039756e1a7a" providerId="ADAL" clId="{92956406-0E22-4F75-B911-4E74968860C0}" dt="2024-08-27T09:32:59.179" v="73"/>
        <pc:sldMkLst>
          <pc:docMk/>
          <pc:sldMk cId="3382995377" sldId="282"/>
        </pc:sldMkLst>
      </pc:sldChg>
      <pc:sldChg chg="addSp delSp modSp mod">
        <pc:chgData name="Schrall Maija" userId="60c1a822-4f7e-4063-8333-1039756e1a7a" providerId="ADAL" clId="{92956406-0E22-4F75-B911-4E74968860C0}" dt="2024-08-27T09:32:45.479" v="71"/>
        <pc:sldMkLst>
          <pc:docMk/>
          <pc:sldMk cId="394512710" sldId="283"/>
        </pc:sldMkLst>
      </pc:sldChg>
      <pc:sldChg chg="addSp delSp modSp mod">
        <pc:chgData name="Schrall Maija" userId="60c1a822-4f7e-4063-8333-1039756e1a7a" providerId="ADAL" clId="{92956406-0E22-4F75-B911-4E74968860C0}" dt="2024-08-21T07:30:20.314" v="26" actId="14100"/>
        <pc:sldMkLst>
          <pc:docMk/>
          <pc:sldMk cId="4237517514" sldId="285"/>
        </pc:sldMkLst>
      </pc:sldChg>
      <pc:sldChg chg="addSp delSp modSp mod">
        <pc:chgData name="Schrall Maija" userId="60c1a822-4f7e-4063-8333-1039756e1a7a" providerId="ADAL" clId="{92956406-0E22-4F75-B911-4E74968860C0}" dt="2024-08-21T07:33:00.980" v="40" actId="1076"/>
        <pc:sldMkLst>
          <pc:docMk/>
          <pc:sldMk cId="3638182410" sldId="286"/>
        </pc:sldMkLst>
      </pc:sldChg>
      <pc:sldChg chg="addSp delSp modSp mod">
        <pc:chgData name="Schrall Maija" userId="60c1a822-4f7e-4063-8333-1039756e1a7a" providerId="ADAL" clId="{92956406-0E22-4F75-B911-4E74968860C0}" dt="2024-08-21T07:34:17.317" v="46" actId="1076"/>
        <pc:sldMkLst>
          <pc:docMk/>
          <pc:sldMk cId="2725963738" sldId="287"/>
        </pc:sldMkLst>
      </pc:sldChg>
      <pc:sldChg chg="addSp delSp modSp mod">
        <pc:chgData name="Schrall Maija" userId="60c1a822-4f7e-4063-8333-1039756e1a7a" providerId="ADAL" clId="{92956406-0E22-4F75-B911-4E74968860C0}" dt="2024-08-21T07:35:56.764" v="52" actId="1076"/>
        <pc:sldMkLst>
          <pc:docMk/>
          <pc:sldMk cId="3627716101" sldId="288"/>
        </pc:sldMkLst>
      </pc:sldChg>
      <pc:sldChg chg="addSp delSp modSp mod">
        <pc:chgData name="Schrall Maija" userId="60c1a822-4f7e-4063-8333-1039756e1a7a" providerId="ADAL" clId="{92956406-0E22-4F75-B911-4E74968860C0}" dt="2024-08-21T07:37:57.844" v="64" actId="14100"/>
        <pc:sldMkLst>
          <pc:docMk/>
          <pc:sldMk cId="1969524118" sldId="289"/>
        </pc:sldMkLst>
      </pc:sldChg>
      <pc:sldChg chg="modSp mod">
        <pc:chgData name="Schrall Maija" userId="60c1a822-4f7e-4063-8333-1039756e1a7a" providerId="ADAL" clId="{92956406-0E22-4F75-B911-4E74968860C0}" dt="2024-08-21T07:28:34.837" v="21" actId="207"/>
        <pc:sldMkLst>
          <pc:docMk/>
          <pc:sldMk cId="23150120" sldId="291"/>
        </pc:sldMkLst>
      </pc:sldChg>
      <pc:sldChg chg="addSp delSp modSp mod">
        <pc:chgData name="Schrall Maija" userId="60c1a822-4f7e-4063-8333-1039756e1a7a" providerId="ADAL" clId="{92956406-0E22-4F75-B911-4E74968860C0}" dt="2024-08-21T07:39:00.410" v="69" actId="14100"/>
        <pc:sldMkLst>
          <pc:docMk/>
          <pc:sldMk cId="2046203625" sldId="292"/>
        </pc:sldMkLst>
      </pc:sldChg>
    </pc:docChg>
  </pc:docChgLst>
  <pc:docChgLst>
    <pc:chgData name="Schrall Maija" userId="60c1a822-4f7e-4063-8333-1039756e1a7a" providerId="ADAL" clId="{6C64FCA4-E273-437F-A05E-FF3E73AC2B89}"/>
    <pc:docChg chg="custSel modSld">
      <pc:chgData name="Schrall Maija" userId="60c1a822-4f7e-4063-8333-1039756e1a7a" providerId="ADAL" clId="{6C64FCA4-E273-437F-A05E-FF3E73AC2B89}" dt="2025-03-26T07:09:23.304" v="4" actId="20577"/>
      <pc:docMkLst>
        <pc:docMk/>
      </pc:docMkLst>
      <pc:sldChg chg="addSp delSp modSp mod">
        <pc:chgData name="Schrall Maija" userId="60c1a822-4f7e-4063-8333-1039756e1a7a" providerId="ADAL" clId="{6C64FCA4-E273-437F-A05E-FF3E73AC2B89}" dt="2025-03-26T07:09:23.304" v="4" actId="20577"/>
        <pc:sldMkLst>
          <pc:docMk/>
          <pc:sldMk cId="2245705762" sldId="279"/>
        </pc:sldMkLst>
        <pc:spChg chg="mod">
          <ac:chgData name="Schrall Maija" userId="60c1a822-4f7e-4063-8333-1039756e1a7a" providerId="ADAL" clId="{6C64FCA4-E273-437F-A05E-FF3E73AC2B89}" dt="2025-03-26T07:09:23.304" v="4" actId="20577"/>
          <ac:spMkLst>
            <pc:docMk/>
            <pc:sldMk cId="2245705762" sldId="279"/>
            <ac:spMk id="8" creationId="{7CB09B1E-8445-47E6-AFEE-175A400135A2}"/>
          </ac:spMkLst>
        </pc:spChg>
        <pc:picChg chg="del">
          <ac:chgData name="Schrall Maija" userId="60c1a822-4f7e-4063-8333-1039756e1a7a" providerId="ADAL" clId="{6C64FCA4-E273-437F-A05E-FF3E73AC2B89}" dt="2025-03-26T07:09:04.002" v="0" actId="478"/>
          <ac:picMkLst>
            <pc:docMk/>
            <pc:sldMk cId="2245705762" sldId="279"/>
            <ac:picMk id="4" creationId="{2B0A0534-B7B3-4CE5-6E2D-59E4A0AB786F}"/>
          </ac:picMkLst>
        </pc:picChg>
        <pc:picChg chg="add mod">
          <ac:chgData name="Schrall Maija" userId="60c1a822-4f7e-4063-8333-1039756e1a7a" providerId="ADAL" clId="{6C64FCA4-E273-437F-A05E-FF3E73AC2B89}" dt="2025-03-26T07:09:19.935" v="2" actId="1076"/>
          <ac:picMkLst>
            <pc:docMk/>
            <pc:sldMk cId="2245705762" sldId="279"/>
            <ac:picMk id="5" creationId="{FC0E5343-2FE0-B604-C419-D2F67BDC32F0}"/>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r>
              <a:rPr lang="fi-FI"/>
              <a:t>21.5.2013</a:t>
            </a:r>
          </a:p>
        </p:txBody>
      </p:sp>
      <p:sp>
        <p:nvSpPr>
          <p:cNvPr id="4" name="Alatunnisteen paikkamerkki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fi-FI"/>
          </a:p>
        </p:txBody>
      </p:sp>
      <p:sp>
        <p:nvSpPr>
          <p:cNvPr id="5" name="Dian numeron paikkamerkki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C491ECDB-B9B4-4B5E-8CDA-32F7A8870DC8}" type="slidenum">
              <a:rPr lang="fi-FI" smtClean="0"/>
              <a:t>‹#›</a:t>
            </a:fld>
            <a:endParaRPr lang="fi-FI"/>
          </a:p>
        </p:txBody>
      </p:sp>
    </p:spTree>
    <p:extLst>
      <p:ext uri="{BB962C8B-B14F-4D97-AF65-F5344CB8AC3E}">
        <p14:creationId xmlns:p14="http://schemas.microsoft.com/office/powerpoint/2010/main" val="1889509229"/>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r>
              <a:rPr lang="fi-FI"/>
              <a:t>21.5.2013</a:t>
            </a:r>
          </a:p>
        </p:txBody>
      </p:sp>
      <p:sp>
        <p:nvSpPr>
          <p:cNvPr id="4" name="Dian kuvan paikkamerkki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40F39CD1-A85E-4887-8418-7095EFD3A197}" type="slidenum">
              <a:rPr lang="fi-FI" smtClean="0"/>
              <a:t>‹#›</a:t>
            </a:fld>
            <a:endParaRPr lang="fi-FI"/>
          </a:p>
        </p:txBody>
      </p:sp>
    </p:spTree>
    <p:extLst>
      <p:ext uri="{BB962C8B-B14F-4D97-AF65-F5344CB8AC3E}">
        <p14:creationId xmlns:p14="http://schemas.microsoft.com/office/powerpoint/2010/main" val="2667982637"/>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I" dirty="0"/>
          </a:p>
        </p:txBody>
      </p:sp>
      <p:sp>
        <p:nvSpPr>
          <p:cNvPr id="4" name="Slide Number Placeholder 3"/>
          <p:cNvSpPr>
            <a:spLocks noGrp="1"/>
          </p:cNvSpPr>
          <p:nvPr>
            <p:ph type="sldNum" sz="quarter" idx="5"/>
          </p:nvPr>
        </p:nvSpPr>
        <p:spPr/>
        <p:txBody>
          <a:bodyPr/>
          <a:lstStyle/>
          <a:p>
            <a:fld id="{7ED4D411-5BD4-D441-BE0B-1A0E1559D332}" type="slidenum">
              <a:rPr lang="en-FI" smtClean="0"/>
              <a:t>1</a:t>
            </a:fld>
            <a:endParaRPr lang="en-FI"/>
          </a:p>
        </p:txBody>
      </p:sp>
    </p:spTree>
    <p:extLst>
      <p:ext uri="{BB962C8B-B14F-4D97-AF65-F5344CB8AC3E}">
        <p14:creationId xmlns:p14="http://schemas.microsoft.com/office/powerpoint/2010/main" val="395051225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Kansi">
    <p:spTree>
      <p:nvGrpSpPr>
        <p:cNvPr id="1" name=""/>
        <p:cNvGrpSpPr/>
        <p:nvPr/>
      </p:nvGrpSpPr>
      <p:grpSpPr>
        <a:xfrm>
          <a:off x="0" y="0"/>
          <a:ext cx="0" cy="0"/>
          <a:chOff x="0" y="0"/>
          <a:chExt cx="0" cy="0"/>
        </a:xfrm>
      </p:grpSpPr>
      <p:pic>
        <p:nvPicPr>
          <p:cNvPr id="6" name="Kuva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207"/>
            <a:ext cx="12216680" cy="6855403"/>
          </a:xfrm>
          <a:prstGeom prst="rect">
            <a:avLst/>
          </a:prstGeom>
        </p:spPr>
      </p:pic>
      <p:pic>
        <p:nvPicPr>
          <p:cNvPr id="10" name="Kuva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9572" y="332656"/>
            <a:ext cx="2294060" cy="1296144"/>
          </a:xfrm>
          <a:prstGeom prst="rect">
            <a:avLst/>
          </a:prstGeom>
        </p:spPr>
      </p:pic>
      <p:sp>
        <p:nvSpPr>
          <p:cNvPr id="8" name="Otsikko 1"/>
          <p:cNvSpPr>
            <a:spLocks noGrp="1"/>
          </p:cNvSpPr>
          <p:nvPr>
            <p:ph type="ctrTitle"/>
          </p:nvPr>
        </p:nvSpPr>
        <p:spPr>
          <a:xfrm>
            <a:off x="816000" y="3189320"/>
            <a:ext cx="8352341" cy="1332000"/>
          </a:xfrm>
        </p:spPr>
        <p:txBody>
          <a:bodyPr/>
          <a:lstStyle>
            <a:lvl1pPr algn="l">
              <a:defRPr b="1"/>
            </a:lvl1pPr>
          </a:lstStyle>
          <a:p>
            <a:r>
              <a:rPr lang="fi-FI"/>
              <a:t>Muokkaa ots. perustyyl. napsautt.</a:t>
            </a:r>
            <a:endParaRPr lang="fi-FI" dirty="0"/>
          </a:p>
        </p:txBody>
      </p:sp>
      <p:sp>
        <p:nvSpPr>
          <p:cNvPr id="9" name="Alaotsikko 2"/>
          <p:cNvSpPr>
            <a:spLocks noGrp="1"/>
          </p:cNvSpPr>
          <p:nvPr>
            <p:ph type="subTitle" idx="1" hasCustomPrompt="1"/>
          </p:nvPr>
        </p:nvSpPr>
        <p:spPr>
          <a:xfrm>
            <a:off x="816000" y="4521320"/>
            <a:ext cx="6624149" cy="1355952"/>
          </a:xfrm>
        </p:spPr>
        <p:txBody>
          <a:bodyPr/>
          <a:lstStyle>
            <a:lvl1pPr marL="0" indent="0" algn="l">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dirty="0"/>
              <a:t>Lisää alaotsikko tarvittaessa</a:t>
            </a:r>
          </a:p>
        </p:txBody>
      </p:sp>
      <p:pic>
        <p:nvPicPr>
          <p:cNvPr id="2" name="Kuva 1">
            <a:extLst>
              <a:ext uri="{FF2B5EF4-FFF2-40B4-BE49-F238E27FC236}">
                <a16:creationId xmlns:a16="http://schemas.microsoft.com/office/drawing/2014/main" id="{88284182-47AA-884E-9C00-D4EE8CB4B45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2207"/>
            <a:ext cx="12216680" cy="6855403"/>
          </a:xfrm>
          <a:prstGeom prst="rect">
            <a:avLst/>
          </a:prstGeom>
        </p:spPr>
      </p:pic>
      <p:pic>
        <p:nvPicPr>
          <p:cNvPr id="3" name="Kuva 2">
            <a:extLst>
              <a:ext uri="{FF2B5EF4-FFF2-40B4-BE49-F238E27FC236}">
                <a16:creationId xmlns:a16="http://schemas.microsoft.com/office/drawing/2014/main" id="{E267EF51-D8B2-0B53-E807-F17AA38AD07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9572" y="332656"/>
            <a:ext cx="2294060" cy="1296144"/>
          </a:xfrm>
          <a:prstGeom prst="rect">
            <a:avLst/>
          </a:prstGeom>
        </p:spPr>
      </p:pic>
    </p:spTree>
    <p:extLst>
      <p:ext uri="{BB962C8B-B14F-4D97-AF65-F5344CB8AC3E}">
        <p14:creationId xmlns:p14="http://schemas.microsoft.com/office/powerpoint/2010/main" val="12166772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Korostelappu, violet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b="1"/>
            </a:lvl1pPr>
          </a:lstStyle>
          <a:p>
            <a:r>
              <a:rPr lang="fi-FI"/>
              <a:t>Muokkaa ots. perustyyl. napsautt.</a:t>
            </a:r>
            <a:endParaRPr lang="fi-FI" dirty="0"/>
          </a:p>
        </p:txBody>
      </p:sp>
      <p:sp>
        <p:nvSpPr>
          <p:cNvPr id="9" name="Päivämäärän paikkamerkki 3"/>
          <p:cNvSpPr>
            <a:spLocks noGrp="1"/>
          </p:cNvSpPr>
          <p:nvPr>
            <p:ph type="dt" sz="half" idx="10"/>
          </p:nvPr>
        </p:nvSpPr>
        <p:spPr>
          <a:xfrm>
            <a:off x="1619019" y="6376244"/>
            <a:ext cx="2844800" cy="365125"/>
          </a:xfrm>
          <a:prstGeom prst="rect">
            <a:avLst/>
          </a:prstGeom>
        </p:spPr>
        <p:txBody>
          <a:bodyPr/>
          <a:lstStyle/>
          <a:p>
            <a:r>
              <a:rPr lang="fi-FI"/>
              <a:t>4.3.2025</a:t>
            </a:r>
            <a:endParaRPr lang="fi-FI" dirty="0"/>
          </a:p>
        </p:txBody>
      </p:sp>
      <p:sp>
        <p:nvSpPr>
          <p:cNvPr id="13"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r>
              <a:rPr lang="fi-FI"/>
              <a:t>Lähde: Tela</a:t>
            </a:r>
            <a:endParaRPr lang="fi-FI" dirty="0"/>
          </a:p>
        </p:txBody>
      </p:sp>
      <p:sp>
        <p:nvSpPr>
          <p:cNvPr id="14"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
        <p:nvSpPr>
          <p:cNvPr id="15" name="Taitettu kulma 14"/>
          <p:cNvSpPr/>
          <p:nvPr/>
        </p:nvSpPr>
        <p:spPr>
          <a:xfrm>
            <a:off x="609600" y="2060848"/>
            <a:ext cx="5486400" cy="3672408"/>
          </a:xfrm>
          <a:prstGeom prst="foldedCorner">
            <a:avLst/>
          </a:prstGeom>
          <a:solidFill>
            <a:schemeClr val="accent2"/>
          </a:solidFill>
          <a:ln>
            <a:noFill/>
          </a:ln>
          <a:effectLst>
            <a:outerShdw blurRad="76200" dir="18900000" sy="23000" kx="-1200000" algn="bl" rotWithShape="0">
              <a:prstClr val="black">
                <a:alpha val="20000"/>
              </a:prstClr>
            </a:out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vert="horz" rtlCol="0" anchor="ctr" anchorCtr="0"/>
          <a:lstStyle/>
          <a:p>
            <a:pPr algn="ctr"/>
            <a:endParaRPr lang="fi-FI" sz="2800" b="1" dirty="0"/>
          </a:p>
        </p:txBody>
      </p:sp>
      <p:sp>
        <p:nvSpPr>
          <p:cNvPr id="16" name="Sisällön paikkamerkki 3"/>
          <p:cNvSpPr>
            <a:spLocks noGrp="1"/>
          </p:cNvSpPr>
          <p:nvPr>
            <p:ph sz="half" idx="2"/>
          </p:nvPr>
        </p:nvSpPr>
        <p:spPr>
          <a:xfrm>
            <a:off x="6768075" y="2055460"/>
            <a:ext cx="4814325" cy="3677797"/>
          </a:xfrm>
        </p:spPr>
        <p:txBody>
          <a:bodyPr/>
          <a:lstStyle>
            <a:lvl1pPr>
              <a:spcAft>
                <a:spcPts val="480"/>
              </a:spcAft>
              <a:defRPr sz="2000"/>
            </a:lvl1pPr>
            <a:lvl2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2pPr>
            <a:lvl3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3pPr>
            <a:lvl4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4pPr>
            <a:lvl5pPr algn="l" defTabSz="914400" rtl="0" eaLnBrk="1" latinLnBrk="0" hangingPunct="1">
              <a:spcBef>
                <a:spcPts val="384"/>
              </a:spcBef>
              <a:buFont typeface="Arial" pitchFamily="34" charset="0"/>
              <a:defRPr lang="fi-FI" sz="1800" kern="120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fi-FI"/>
              <a:t>Muokkaa tekstin perustyylejä napsauttamalla</a:t>
            </a:r>
          </a:p>
        </p:txBody>
      </p:sp>
      <p:sp>
        <p:nvSpPr>
          <p:cNvPr id="18" name="Sisällön paikkamerkki 3"/>
          <p:cNvSpPr>
            <a:spLocks noGrp="1"/>
          </p:cNvSpPr>
          <p:nvPr>
            <p:ph sz="half" idx="13" hasCustomPrompt="1"/>
          </p:nvPr>
        </p:nvSpPr>
        <p:spPr>
          <a:xfrm>
            <a:off x="1007435" y="2564906"/>
            <a:ext cx="4704523" cy="2520279"/>
          </a:xfrm>
        </p:spPr>
        <p:txBody>
          <a:bodyPr anchor="ctr" anchorCtr="0">
            <a:normAutofit/>
          </a:bodyPr>
          <a:lstStyle>
            <a:lvl1pPr marL="0" indent="0" algn="ctr">
              <a:spcAft>
                <a:spcPts val="480"/>
              </a:spcAft>
              <a:buNone/>
              <a:defRPr sz="2800" b="1">
                <a:solidFill>
                  <a:schemeClr val="bg1"/>
                </a:solidFill>
              </a:defRPr>
            </a:lvl1pPr>
            <a:lvl2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2pPr>
            <a:lvl3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3pPr>
            <a:lvl4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4pPr>
            <a:lvl5pPr algn="l" defTabSz="914400" rtl="0" eaLnBrk="1" latinLnBrk="0" hangingPunct="1">
              <a:spcBef>
                <a:spcPts val="384"/>
              </a:spcBef>
              <a:buFont typeface="Arial" pitchFamily="34" charset="0"/>
              <a:defRPr lang="fi-FI" sz="1800" kern="120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fi-FI" dirty="0"/>
              <a:t>Tekstiä</a:t>
            </a:r>
          </a:p>
        </p:txBody>
      </p:sp>
      <p:sp>
        <p:nvSpPr>
          <p:cNvPr id="3" name="Taitettu kulma 14">
            <a:extLst>
              <a:ext uri="{FF2B5EF4-FFF2-40B4-BE49-F238E27FC236}">
                <a16:creationId xmlns:a16="http://schemas.microsoft.com/office/drawing/2014/main" id="{5267F565-DD3E-D613-606B-A3AE8C975A72}"/>
              </a:ext>
            </a:extLst>
          </p:cNvPr>
          <p:cNvSpPr/>
          <p:nvPr userDrawn="1"/>
        </p:nvSpPr>
        <p:spPr>
          <a:xfrm>
            <a:off x="609600" y="2060848"/>
            <a:ext cx="5486400" cy="3672408"/>
          </a:xfrm>
          <a:prstGeom prst="foldedCorner">
            <a:avLst/>
          </a:prstGeom>
          <a:solidFill>
            <a:schemeClr val="accent2"/>
          </a:solidFill>
          <a:ln>
            <a:noFill/>
          </a:ln>
          <a:effectLst>
            <a:outerShdw blurRad="76200" dir="18900000" sy="23000" kx="-1200000" algn="bl" rotWithShape="0">
              <a:prstClr val="black">
                <a:alpha val="20000"/>
              </a:prstClr>
            </a:out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vert="horz" rtlCol="0" anchor="ctr" anchorCtr="0"/>
          <a:lstStyle/>
          <a:p>
            <a:pPr algn="ctr"/>
            <a:endParaRPr lang="fi-FI" sz="2800" b="1" dirty="0"/>
          </a:p>
        </p:txBody>
      </p:sp>
    </p:spTree>
    <p:extLst>
      <p:ext uri="{BB962C8B-B14F-4D97-AF65-F5344CB8AC3E}">
        <p14:creationId xmlns:p14="http://schemas.microsoft.com/office/powerpoint/2010/main" val="37151256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Korostelappu, sininen">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b="1"/>
            </a:lvl1pPr>
          </a:lstStyle>
          <a:p>
            <a:r>
              <a:rPr lang="fi-FI"/>
              <a:t>Muokkaa ots. perustyyl. napsautt.</a:t>
            </a:r>
            <a:endParaRPr lang="fi-FI" dirty="0"/>
          </a:p>
        </p:txBody>
      </p:sp>
      <p:sp>
        <p:nvSpPr>
          <p:cNvPr id="9" name="Päivämäärän paikkamerkki 3"/>
          <p:cNvSpPr>
            <a:spLocks noGrp="1"/>
          </p:cNvSpPr>
          <p:nvPr>
            <p:ph type="dt" sz="half" idx="10"/>
          </p:nvPr>
        </p:nvSpPr>
        <p:spPr>
          <a:xfrm>
            <a:off x="1619019" y="6376244"/>
            <a:ext cx="2844800" cy="365125"/>
          </a:xfrm>
          <a:prstGeom prst="rect">
            <a:avLst/>
          </a:prstGeom>
        </p:spPr>
        <p:txBody>
          <a:bodyPr/>
          <a:lstStyle/>
          <a:p>
            <a:r>
              <a:rPr lang="fi-FI"/>
              <a:t>4.3.2025</a:t>
            </a:r>
            <a:endParaRPr lang="fi-FI" dirty="0"/>
          </a:p>
        </p:txBody>
      </p:sp>
      <p:sp>
        <p:nvSpPr>
          <p:cNvPr id="13"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r>
              <a:rPr lang="fi-FI"/>
              <a:t>Lähde: Tela</a:t>
            </a:r>
            <a:endParaRPr lang="fi-FI" dirty="0"/>
          </a:p>
        </p:txBody>
      </p:sp>
      <p:sp>
        <p:nvSpPr>
          <p:cNvPr id="14"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
        <p:nvSpPr>
          <p:cNvPr id="16" name="Taitettu kulma 15"/>
          <p:cNvSpPr/>
          <p:nvPr/>
        </p:nvSpPr>
        <p:spPr>
          <a:xfrm>
            <a:off x="609600" y="1988840"/>
            <a:ext cx="5486400" cy="3672408"/>
          </a:xfrm>
          <a:prstGeom prst="foldedCorner">
            <a:avLst/>
          </a:prstGeom>
          <a:solidFill>
            <a:schemeClr val="accent3"/>
          </a:solidFill>
          <a:ln>
            <a:noFill/>
          </a:ln>
          <a:effectLst>
            <a:outerShdw blurRad="76200" dir="18900000" sy="23000" kx="-1200000" algn="bl" rotWithShape="0">
              <a:prstClr val="black">
                <a:alpha val="20000"/>
              </a:prstClr>
            </a:out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vert="horz" rtlCol="0" anchor="ctr" anchorCtr="0"/>
          <a:lstStyle/>
          <a:p>
            <a:pPr algn="ctr"/>
            <a:endParaRPr lang="fi-FI" sz="2800" b="1" dirty="0"/>
          </a:p>
        </p:txBody>
      </p:sp>
      <p:sp>
        <p:nvSpPr>
          <p:cNvPr id="17" name="Sisällön paikkamerkki 3"/>
          <p:cNvSpPr>
            <a:spLocks noGrp="1"/>
          </p:cNvSpPr>
          <p:nvPr>
            <p:ph sz="half" idx="2"/>
          </p:nvPr>
        </p:nvSpPr>
        <p:spPr>
          <a:xfrm>
            <a:off x="6768075" y="2055460"/>
            <a:ext cx="4814325" cy="3677797"/>
          </a:xfrm>
        </p:spPr>
        <p:txBody>
          <a:bodyPr/>
          <a:lstStyle>
            <a:lvl1pPr>
              <a:spcAft>
                <a:spcPts val="480"/>
              </a:spcAft>
              <a:defRPr sz="2000"/>
            </a:lvl1pPr>
            <a:lvl2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2pPr>
            <a:lvl3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3pPr>
            <a:lvl4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4pPr>
            <a:lvl5pPr algn="l" defTabSz="914400" rtl="0" eaLnBrk="1" latinLnBrk="0" hangingPunct="1">
              <a:spcBef>
                <a:spcPts val="384"/>
              </a:spcBef>
              <a:buFont typeface="Arial" pitchFamily="34" charset="0"/>
              <a:defRPr lang="fi-FI" sz="1800" kern="120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fi-FI"/>
              <a:t>Muokkaa tekstin perustyylejä napsauttamalla</a:t>
            </a:r>
          </a:p>
        </p:txBody>
      </p:sp>
      <p:sp>
        <p:nvSpPr>
          <p:cNvPr id="19" name="Sisällön paikkamerkki 3"/>
          <p:cNvSpPr>
            <a:spLocks noGrp="1"/>
          </p:cNvSpPr>
          <p:nvPr>
            <p:ph sz="half" idx="13" hasCustomPrompt="1"/>
          </p:nvPr>
        </p:nvSpPr>
        <p:spPr>
          <a:xfrm>
            <a:off x="1007435" y="2564906"/>
            <a:ext cx="4704523" cy="2520279"/>
          </a:xfrm>
        </p:spPr>
        <p:txBody>
          <a:bodyPr anchor="ctr" anchorCtr="0">
            <a:normAutofit/>
          </a:bodyPr>
          <a:lstStyle>
            <a:lvl1pPr marL="0" indent="0" algn="ctr">
              <a:spcAft>
                <a:spcPts val="480"/>
              </a:spcAft>
              <a:buNone/>
              <a:defRPr sz="2800" b="1">
                <a:solidFill>
                  <a:schemeClr val="bg1"/>
                </a:solidFill>
              </a:defRPr>
            </a:lvl1pPr>
            <a:lvl2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2pPr>
            <a:lvl3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3pPr>
            <a:lvl4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4pPr>
            <a:lvl5pPr algn="l" defTabSz="914400" rtl="0" eaLnBrk="1" latinLnBrk="0" hangingPunct="1">
              <a:spcBef>
                <a:spcPts val="384"/>
              </a:spcBef>
              <a:buFont typeface="Arial" pitchFamily="34" charset="0"/>
              <a:defRPr lang="fi-FI" sz="1800" kern="120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fi-FI" dirty="0"/>
              <a:t>Tekstiä</a:t>
            </a:r>
          </a:p>
        </p:txBody>
      </p:sp>
      <p:sp>
        <p:nvSpPr>
          <p:cNvPr id="3" name="Taitettu kulma 15">
            <a:extLst>
              <a:ext uri="{FF2B5EF4-FFF2-40B4-BE49-F238E27FC236}">
                <a16:creationId xmlns:a16="http://schemas.microsoft.com/office/drawing/2014/main" id="{EC61ED36-19D5-6246-948B-6B3F054DD57C}"/>
              </a:ext>
            </a:extLst>
          </p:cNvPr>
          <p:cNvSpPr/>
          <p:nvPr userDrawn="1"/>
        </p:nvSpPr>
        <p:spPr>
          <a:xfrm>
            <a:off x="609600" y="1988840"/>
            <a:ext cx="5486400" cy="3672408"/>
          </a:xfrm>
          <a:prstGeom prst="foldedCorner">
            <a:avLst/>
          </a:prstGeom>
          <a:solidFill>
            <a:schemeClr val="accent3"/>
          </a:solidFill>
          <a:ln>
            <a:noFill/>
          </a:ln>
          <a:effectLst>
            <a:outerShdw blurRad="76200" dir="18900000" sy="23000" kx="-1200000" algn="bl" rotWithShape="0">
              <a:prstClr val="black">
                <a:alpha val="20000"/>
              </a:prstClr>
            </a:out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vert="horz" rtlCol="0" anchor="ctr" anchorCtr="0"/>
          <a:lstStyle/>
          <a:p>
            <a:pPr algn="ctr"/>
            <a:endParaRPr lang="fi-FI" sz="2800" b="1" dirty="0"/>
          </a:p>
        </p:txBody>
      </p:sp>
    </p:spTree>
    <p:extLst>
      <p:ext uri="{BB962C8B-B14F-4D97-AF65-F5344CB8AC3E}">
        <p14:creationId xmlns:p14="http://schemas.microsoft.com/office/powerpoint/2010/main" val="6066606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Korostelappu, vihreä">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ots. perustyyl. napsautt.</a:t>
            </a:r>
          </a:p>
        </p:txBody>
      </p:sp>
      <p:sp>
        <p:nvSpPr>
          <p:cNvPr id="3" name="Päivämäärän paikkamerkki 2"/>
          <p:cNvSpPr>
            <a:spLocks noGrp="1"/>
          </p:cNvSpPr>
          <p:nvPr>
            <p:ph type="dt" sz="half" idx="10"/>
          </p:nvPr>
        </p:nvSpPr>
        <p:spPr/>
        <p:txBody>
          <a:bodyPr/>
          <a:lstStyle/>
          <a:p>
            <a:r>
              <a:rPr lang="fi-FI"/>
              <a:t>4.3.2025</a:t>
            </a:r>
            <a:endParaRPr lang="fi-FI" dirty="0"/>
          </a:p>
        </p:txBody>
      </p:sp>
      <p:sp>
        <p:nvSpPr>
          <p:cNvPr id="4" name="Alatunnisteen paikkamerkki 3"/>
          <p:cNvSpPr>
            <a:spLocks noGrp="1"/>
          </p:cNvSpPr>
          <p:nvPr>
            <p:ph type="ftr" sz="quarter" idx="11"/>
          </p:nvPr>
        </p:nvSpPr>
        <p:spPr/>
        <p:txBody>
          <a:bodyPr/>
          <a:lstStyle/>
          <a:p>
            <a:r>
              <a:rPr lang="fi-FI"/>
              <a:t>Lähde: Tela</a:t>
            </a:r>
            <a:endParaRPr lang="fi-FI" dirty="0"/>
          </a:p>
        </p:txBody>
      </p:sp>
      <p:sp>
        <p:nvSpPr>
          <p:cNvPr id="5" name="Dian numeron paikkamerkki 4"/>
          <p:cNvSpPr>
            <a:spLocks noGrp="1"/>
          </p:cNvSpPr>
          <p:nvPr>
            <p:ph type="sldNum" sz="quarter" idx="12"/>
          </p:nvPr>
        </p:nvSpPr>
        <p:spPr/>
        <p:txBody>
          <a:bodyPr/>
          <a:lstStyle/>
          <a:p>
            <a:fld id="{4BA095A8-931A-4B31-B2F3-6A691F15CD38}" type="slidenum">
              <a:rPr lang="fi-FI" smtClean="0"/>
              <a:pPr/>
              <a:t>‹#›</a:t>
            </a:fld>
            <a:endParaRPr lang="fi-FI" dirty="0"/>
          </a:p>
        </p:txBody>
      </p:sp>
      <p:sp>
        <p:nvSpPr>
          <p:cNvPr id="7" name="Taitettu kulma 6"/>
          <p:cNvSpPr/>
          <p:nvPr/>
        </p:nvSpPr>
        <p:spPr>
          <a:xfrm>
            <a:off x="609600" y="1988840"/>
            <a:ext cx="5486400" cy="3672408"/>
          </a:xfrm>
          <a:prstGeom prst="foldedCorner">
            <a:avLst/>
          </a:prstGeom>
          <a:solidFill>
            <a:schemeClr val="accent5"/>
          </a:solidFill>
          <a:ln>
            <a:noFill/>
          </a:ln>
          <a:effectLst>
            <a:outerShdw blurRad="76200" dir="18900000" sy="23000" kx="-1200000" algn="bl" rotWithShape="0">
              <a:prstClr val="black">
                <a:alpha val="20000"/>
              </a:prstClr>
            </a:out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vert="horz" rtlCol="0" anchor="ctr" anchorCtr="0"/>
          <a:lstStyle/>
          <a:p>
            <a:pPr algn="ctr"/>
            <a:endParaRPr lang="fi-FI" sz="2800" b="1" dirty="0"/>
          </a:p>
        </p:txBody>
      </p:sp>
      <p:sp>
        <p:nvSpPr>
          <p:cNvPr id="8" name="Sisällön paikkamerkki 3"/>
          <p:cNvSpPr>
            <a:spLocks noGrp="1"/>
          </p:cNvSpPr>
          <p:nvPr>
            <p:ph sz="half" idx="2"/>
          </p:nvPr>
        </p:nvSpPr>
        <p:spPr>
          <a:xfrm>
            <a:off x="6768075" y="2055460"/>
            <a:ext cx="4814325" cy="3677797"/>
          </a:xfrm>
        </p:spPr>
        <p:txBody>
          <a:bodyPr/>
          <a:lstStyle>
            <a:lvl1pPr>
              <a:spcAft>
                <a:spcPts val="480"/>
              </a:spcAft>
              <a:defRPr sz="2000"/>
            </a:lvl1pPr>
            <a:lvl2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2pPr>
            <a:lvl3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3pPr>
            <a:lvl4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4pPr>
            <a:lvl5pPr algn="l" defTabSz="914400" rtl="0" eaLnBrk="1" latinLnBrk="0" hangingPunct="1">
              <a:spcBef>
                <a:spcPts val="384"/>
              </a:spcBef>
              <a:buFont typeface="Arial" pitchFamily="34" charset="0"/>
              <a:defRPr lang="fi-FI" sz="1800" kern="120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fi-FI"/>
              <a:t>Muokkaa tekstin perustyylejä napsauttamalla</a:t>
            </a:r>
          </a:p>
        </p:txBody>
      </p:sp>
      <p:sp>
        <p:nvSpPr>
          <p:cNvPr id="10" name="Sisällön paikkamerkki 3"/>
          <p:cNvSpPr>
            <a:spLocks noGrp="1"/>
          </p:cNvSpPr>
          <p:nvPr>
            <p:ph sz="half" idx="13" hasCustomPrompt="1"/>
          </p:nvPr>
        </p:nvSpPr>
        <p:spPr>
          <a:xfrm>
            <a:off x="1007435" y="2564906"/>
            <a:ext cx="4704523" cy="2520279"/>
          </a:xfrm>
        </p:spPr>
        <p:txBody>
          <a:bodyPr anchor="ctr" anchorCtr="0">
            <a:normAutofit/>
          </a:bodyPr>
          <a:lstStyle>
            <a:lvl1pPr marL="0" indent="0" algn="ctr">
              <a:spcAft>
                <a:spcPts val="480"/>
              </a:spcAft>
              <a:buNone/>
              <a:defRPr sz="2800" b="1">
                <a:solidFill>
                  <a:schemeClr val="bg1"/>
                </a:solidFill>
              </a:defRPr>
            </a:lvl1pPr>
            <a:lvl2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2pPr>
            <a:lvl3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3pPr>
            <a:lvl4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4pPr>
            <a:lvl5pPr algn="l" defTabSz="914400" rtl="0" eaLnBrk="1" latinLnBrk="0" hangingPunct="1">
              <a:spcBef>
                <a:spcPts val="384"/>
              </a:spcBef>
              <a:buFont typeface="Arial" pitchFamily="34" charset="0"/>
              <a:defRPr lang="fi-FI" sz="1800" kern="120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fi-FI" dirty="0"/>
              <a:t>Tekstiä</a:t>
            </a:r>
          </a:p>
        </p:txBody>
      </p:sp>
      <p:sp>
        <p:nvSpPr>
          <p:cNvPr id="6" name="Taitettu kulma 6">
            <a:extLst>
              <a:ext uri="{FF2B5EF4-FFF2-40B4-BE49-F238E27FC236}">
                <a16:creationId xmlns:a16="http://schemas.microsoft.com/office/drawing/2014/main" id="{2873ACC1-D92D-6F74-93F2-DA6B4D2E06EF}"/>
              </a:ext>
            </a:extLst>
          </p:cNvPr>
          <p:cNvSpPr/>
          <p:nvPr userDrawn="1"/>
        </p:nvSpPr>
        <p:spPr>
          <a:xfrm>
            <a:off x="609600" y="1988840"/>
            <a:ext cx="5486400" cy="3672408"/>
          </a:xfrm>
          <a:prstGeom prst="foldedCorner">
            <a:avLst/>
          </a:prstGeom>
          <a:solidFill>
            <a:schemeClr val="accent5"/>
          </a:solidFill>
          <a:ln>
            <a:noFill/>
          </a:ln>
          <a:effectLst>
            <a:outerShdw blurRad="76200" dir="18900000" sy="23000" kx="-1200000" algn="bl" rotWithShape="0">
              <a:prstClr val="black">
                <a:alpha val="20000"/>
              </a:prstClr>
            </a:out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vert="horz" rtlCol="0" anchor="ctr" anchorCtr="0"/>
          <a:lstStyle/>
          <a:p>
            <a:pPr algn="ctr"/>
            <a:endParaRPr lang="fi-FI" sz="2800" b="1" dirty="0"/>
          </a:p>
        </p:txBody>
      </p:sp>
    </p:spTree>
    <p:extLst>
      <p:ext uri="{BB962C8B-B14F-4D97-AF65-F5344CB8AC3E}">
        <p14:creationId xmlns:p14="http://schemas.microsoft.com/office/powerpoint/2010/main" val="4009493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orostelappu, oranss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b="1"/>
            </a:lvl1pPr>
          </a:lstStyle>
          <a:p>
            <a:r>
              <a:rPr lang="fi-FI"/>
              <a:t>Muokkaa ots. perustyyl. napsautt.</a:t>
            </a:r>
            <a:endParaRPr lang="fi-FI" dirty="0"/>
          </a:p>
        </p:txBody>
      </p:sp>
      <p:sp>
        <p:nvSpPr>
          <p:cNvPr id="9" name="Päivämäärän paikkamerkki 3"/>
          <p:cNvSpPr>
            <a:spLocks noGrp="1"/>
          </p:cNvSpPr>
          <p:nvPr>
            <p:ph type="dt" sz="half" idx="10"/>
          </p:nvPr>
        </p:nvSpPr>
        <p:spPr>
          <a:xfrm>
            <a:off x="1619019" y="6376244"/>
            <a:ext cx="2844800" cy="365125"/>
          </a:xfrm>
          <a:prstGeom prst="rect">
            <a:avLst/>
          </a:prstGeom>
        </p:spPr>
        <p:txBody>
          <a:bodyPr/>
          <a:lstStyle/>
          <a:p>
            <a:r>
              <a:rPr lang="fi-FI"/>
              <a:t>4.3.2025</a:t>
            </a:r>
            <a:endParaRPr lang="fi-FI" dirty="0"/>
          </a:p>
        </p:txBody>
      </p:sp>
      <p:sp>
        <p:nvSpPr>
          <p:cNvPr id="13"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r>
              <a:rPr lang="fi-FI"/>
              <a:t>Lähde: Tela</a:t>
            </a:r>
            <a:endParaRPr lang="fi-FI" dirty="0"/>
          </a:p>
        </p:txBody>
      </p:sp>
      <p:sp>
        <p:nvSpPr>
          <p:cNvPr id="14"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
        <p:nvSpPr>
          <p:cNvPr id="15" name="Taitettu kulma 14"/>
          <p:cNvSpPr/>
          <p:nvPr/>
        </p:nvSpPr>
        <p:spPr>
          <a:xfrm>
            <a:off x="609600" y="1988840"/>
            <a:ext cx="5486400" cy="3672408"/>
          </a:xfrm>
          <a:prstGeom prst="foldedCorner">
            <a:avLst/>
          </a:prstGeom>
          <a:solidFill>
            <a:schemeClr val="accent1"/>
          </a:solidFill>
          <a:ln>
            <a:noFill/>
          </a:ln>
          <a:effectLst>
            <a:outerShdw blurRad="76200" dir="18900000" sy="23000" kx="-1200000" algn="bl" rotWithShape="0">
              <a:prstClr val="black">
                <a:alpha val="20000"/>
              </a:prstClr>
            </a:out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vert="horz" rtlCol="0" anchor="ctr" anchorCtr="0"/>
          <a:lstStyle/>
          <a:p>
            <a:pPr algn="ctr"/>
            <a:endParaRPr lang="fi-FI" sz="2800" b="1" dirty="0"/>
          </a:p>
        </p:txBody>
      </p:sp>
      <p:sp>
        <p:nvSpPr>
          <p:cNvPr id="16" name="Sisällön paikkamerkki 3"/>
          <p:cNvSpPr>
            <a:spLocks noGrp="1"/>
          </p:cNvSpPr>
          <p:nvPr>
            <p:ph sz="half" idx="2"/>
          </p:nvPr>
        </p:nvSpPr>
        <p:spPr>
          <a:xfrm>
            <a:off x="6768075" y="2055460"/>
            <a:ext cx="4814325" cy="3677797"/>
          </a:xfrm>
        </p:spPr>
        <p:txBody>
          <a:bodyPr/>
          <a:lstStyle>
            <a:lvl1pPr>
              <a:spcAft>
                <a:spcPts val="480"/>
              </a:spcAft>
              <a:defRPr sz="2000"/>
            </a:lvl1pPr>
            <a:lvl2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2pPr>
            <a:lvl3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3pPr>
            <a:lvl4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4pPr>
            <a:lvl5pPr algn="l" defTabSz="914400" rtl="0" eaLnBrk="1" latinLnBrk="0" hangingPunct="1">
              <a:spcBef>
                <a:spcPts val="384"/>
              </a:spcBef>
              <a:buFont typeface="Arial" pitchFamily="34" charset="0"/>
              <a:defRPr lang="fi-FI" sz="1800" kern="120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fi-FI"/>
              <a:t>Muokkaa tekstin perustyylejä napsauttamalla</a:t>
            </a:r>
          </a:p>
        </p:txBody>
      </p:sp>
      <p:sp>
        <p:nvSpPr>
          <p:cNvPr id="17" name="Sisällön paikkamerkki 3"/>
          <p:cNvSpPr>
            <a:spLocks noGrp="1"/>
          </p:cNvSpPr>
          <p:nvPr>
            <p:ph sz="half" idx="13" hasCustomPrompt="1"/>
          </p:nvPr>
        </p:nvSpPr>
        <p:spPr>
          <a:xfrm>
            <a:off x="1007435" y="2564906"/>
            <a:ext cx="4704523" cy="2520279"/>
          </a:xfrm>
        </p:spPr>
        <p:txBody>
          <a:bodyPr anchor="ctr" anchorCtr="0">
            <a:normAutofit/>
          </a:bodyPr>
          <a:lstStyle>
            <a:lvl1pPr marL="0" indent="0" algn="ctr">
              <a:spcAft>
                <a:spcPts val="480"/>
              </a:spcAft>
              <a:buNone/>
              <a:defRPr sz="2800" b="1">
                <a:solidFill>
                  <a:schemeClr val="bg1"/>
                </a:solidFill>
              </a:defRPr>
            </a:lvl1pPr>
            <a:lvl2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2pPr>
            <a:lvl3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3pPr>
            <a:lvl4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4pPr>
            <a:lvl5pPr algn="l" defTabSz="914400" rtl="0" eaLnBrk="1" latinLnBrk="0" hangingPunct="1">
              <a:spcBef>
                <a:spcPts val="384"/>
              </a:spcBef>
              <a:buFont typeface="Arial" pitchFamily="34" charset="0"/>
              <a:defRPr lang="fi-FI" sz="1800" kern="120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fi-FI" dirty="0"/>
              <a:t>Tekstiä</a:t>
            </a:r>
          </a:p>
        </p:txBody>
      </p:sp>
      <p:sp>
        <p:nvSpPr>
          <p:cNvPr id="3" name="Taitettu kulma 14">
            <a:extLst>
              <a:ext uri="{FF2B5EF4-FFF2-40B4-BE49-F238E27FC236}">
                <a16:creationId xmlns:a16="http://schemas.microsoft.com/office/drawing/2014/main" id="{6040D463-AFD2-D110-D830-D0E8E7239E5B}"/>
              </a:ext>
            </a:extLst>
          </p:cNvPr>
          <p:cNvSpPr/>
          <p:nvPr userDrawn="1"/>
        </p:nvSpPr>
        <p:spPr>
          <a:xfrm>
            <a:off x="609600" y="1988840"/>
            <a:ext cx="5486400" cy="3672408"/>
          </a:xfrm>
          <a:prstGeom prst="foldedCorner">
            <a:avLst/>
          </a:prstGeom>
          <a:solidFill>
            <a:schemeClr val="accent1"/>
          </a:solidFill>
          <a:ln>
            <a:noFill/>
          </a:ln>
          <a:effectLst>
            <a:outerShdw blurRad="76200" dir="18900000" sy="23000" kx="-1200000" algn="bl" rotWithShape="0">
              <a:prstClr val="black">
                <a:alpha val="20000"/>
              </a:prstClr>
            </a:out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vert="horz" rtlCol="0" anchor="ctr" anchorCtr="0"/>
          <a:lstStyle/>
          <a:p>
            <a:pPr algn="ctr"/>
            <a:endParaRPr lang="fi-FI" sz="2800" b="1" dirty="0"/>
          </a:p>
        </p:txBody>
      </p:sp>
    </p:spTree>
    <p:extLst>
      <p:ext uri="{BB962C8B-B14F-4D97-AF65-F5344CB8AC3E}">
        <p14:creationId xmlns:p14="http://schemas.microsoft.com/office/powerpoint/2010/main" val="38426612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Neljä pisara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b="1"/>
            </a:lvl1pPr>
          </a:lstStyle>
          <a:p>
            <a:r>
              <a:rPr lang="fi-FI"/>
              <a:t>Muokkaa ots. perustyyl. napsautt.</a:t>
            </a:r>
            <a:endParaRPr lang="fi-FI" dirty="0"/>
          </a:p>
        </p:txBody>
      </p:sp>
      <p:sp>
        <p:nvSpPr>
          <p:cNvPr id="11" name="Päivämäärän paikkamerkki 3"/>
          <p:cNvSpPr>
            <a:spLocks noGrp="1"/>
          </p:cNvSpPr>
          <p:nvPr>
            <p:ph type="dt" sz="half" idx="10"/>
          </p:nvPr>
        </p:nvSpPr>
        <p:spPr>
          <a:xfrm>
            <a:off x="1619019" y="6376244"/>
            <a:ext cx="2844800" cy="365125"/>
          </a:xfrm>
          <a:prstGeom prst="rect">
            <a:avLst/>
          </a:prstGeom>
        </p:spPr>
        <p:txBody>
          <a:bodyPr/>
          <a:lstStyle/>
          <a:p>
            <a:r>
              <a:rPr lang="fi-FI"/>
              <a:t>4.3.2025</a:t>
            </a:r>
            <a:endParaRPr lang="fi-FI" dirty="0"/>
          </a:p>
        </p:txBody>
      </p:sp>
      <p:sp>
        <p:nvSpPr>
          <p:cNvPr id="12"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r>
              <a:rPr lang="fi-FI"/>
              <a:t>Lähde: Tela</a:t>
            </a:r>
            <a:endParaRPr lang="fi-FI" dirty="0"/>
          </a:p>
        </p:txBody>
      </p:sp>
      <p:sp>
        <p:nvSpPr>
          <p:cNvPr id="14"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
        <p:nvSpPr>
          <p:cNvPr id="16" name="Kyynel 15"/>
          <p:cNvSpPr/>
          <p:nvPr/>
        </p:nvSpPr>
        <p:spPr>
          <a:xfrm rot="8115556">
            <a:off x="6288397" y="1316027"/>
            <a:ext cx="1965285" cy="1963238"/>
          </a:xfrm>
          <a:prstGeom prst="teardrop">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endParaRPr lang="fi-FI" sz="1200" dirty="0">
              <a:solidFill>
                <a:schemeClr val="tx1"/>
              </a:solidFill>
            </a:endParaRPr>
          </a:p>
        </p:txBody>
      </p:sp>
      <p:sp>
        <p:nvSpPr>
          <p:cNvPr id="18" name="Kyynel 17"/>
          <p:cNvSpPr/>
          <p:nvPr/>
        </p:nvSpPr>
        <p:spPr>
          <a:xfrm rot="13281518">
            <a:off x="8050937" y="2791649"/>
            <a:ext cx="1962000" cy="1962000"/>
          </a:xfrm>
          <a:prstGeom prst="teardrop">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endParaRPr lang="fi-FI" sz="1200" dirty="0">
              <a:solidFill>
                <a:schemeClr val="tx1"/>
              </a:solidFill>
            </a:endParaRPr>
          </a:p>
        </p:txBody>
      </p:sp>
      <p:sp>
        <p:nvSpPr>
          <p:cNvPr id="20" name="Kyynel 19"/>
          <p:cNvSpPr/>
          <p:nvPr/>
        </p:nvSpPr>
        <p:spPr>
          <a:xfrm rot="18822387">
            <a:off x="6290039" y="4373378"/>
            <a:ext cx="1962000" cy="1962000"/>
          </a:xfrm>
          <a:prstGeom prst="teardrop">
            <a:avLst/>
          </a:prstGeom>
          <a:solidFill>
            <a:srgbClr val="F7D1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endParaRPr lang="fi-FI" sz="1200" dirty="0">
              <a:solidFill>
                <a:schemeClr val="tx1"/>
              </a:solidFill>
            </a:endParaRPr>
          </a:p>
        </p:txBody>
      </p:sp>
      <p:sp>
        <p:nvSpPr>
          <p:cNvPr id="21" name="Kyynel 20"/>
          <p:cNvSpPr/>
          <p:nvPr/>
        </p:nvSpPr>
        <p:spPr>
          <a:xfrm rot="2700000">
            <a:off x="1947664" y="1879422"/>
            <a:ext cx="3772800" cy="3772800"/>
          </a:xfrm>
          <a:prstGeom prst="teardrop">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endParaRPr lang="fi-FI" sz="1200" dirty="0">
              <a:solidFill>
                <a:schemeClr val="tx1"/>
              </a:solidFill>
            </a:endParaRPr>
          </a:p>
        </p:txBody>
      </p:sp>
      <p:sp>
        <p:nvSpPr>
          <p:cNvPr id="22" name="Tekstin paikkamerkki 25"/>
          <p:cNvSpPr>
            <a:spLocks noGrp="1"/>
          </p:cNvSpPr>
          <p:nvPr>
            <p:ph type="body" sz="quarter" idx="13" hasCustomPrompt="1"/>
          </p:nvPr>
        </p:nvSpPr>
        <p:spPr>
          <a:xfrm>
            <a:off x="2330574" y="2780928"/>
            <a:ext cx="2973338" cy="1774196"/>
          </a:xfrm>
        </p:spPr>
        <p:txBody>
          <a:bodyPr anchor="ctr" anchorCtr="0">
            <a:normAutofit/>
          </a:bodyPr>
          <a:lstStyle>
            <a:lvl1pPr marL="0" indent="0" algn="ctr">
              <a:buNone/>
              <a:defRPr sz="1800" b="1">
                <a:solidFill>
                  <a:schemeClr val="bg1"/>
                </a:solidFill>
              </a:defRPr>
            </a:lvl1pPr>
          </a:lstStyle>
          <a:p>
            <a:pPr lvl="0"/>
            <a:r>
              <a:rPr lang="fi-FI" dirty="0"/>
              <a:t>Tekstiä</a:t>
            </a:r>
          </a:p>
        </p:txBody>
      </p:sp>
      <p:sp>
        <p:nvSpPr>
          <p:cNvPr id="23" name="Tekstin paikkamerkki 25"/>
          <p:cNvSpPr>
            <a:spLocks noGrp="1"/>
          </p:cNvSpPr>
          <p:nvPr>
            <p:ph type="body" sz="quarter" idx="14" hasCustomPrompt="1"/>
          </p:nvPr>
        </p:nvSpPr>
        <p:spPr>
          <a:xfrm>
            <a:off x="8052285" y="3251748"/>
            <a:ext cx="1899365" cy="1079252"/>
          </a:xfrm>
        </p:spPr>
        <p:txBody>
          <a:bodyPr anchor="ctr" anchorCtr="0">
            <a:normAutofit/>
          </a:bodyPr>
          <a:lstStyle>
            <a:lvl1pPr marL="0" indent="0" algn="ctr">
              <a:buNone/>
              <a:defRPr sz="1800" b="1"/>
            </a:lvl1pPr>
          </a:lstStyle>
          <a:p>
            <a:pPr lvl="0"/>
            <a:r>
              <a:rPr lang="fi-FI" dirty="0"/>
              <a:t>Tekstiä</a:t>
            </a:r>
          </a:p>
        </p:txBody>
      </p:sp>
      <p:sp>
        <p:nvSpPr>
          <p:cNvPr id="24" name="Tekstin paikkamerkki 25"/>
          <p:cNvSpPr>
            <a:spLocks noGrp="1"/>
          </p:cNvSpPr>
          <p:nvPr>
            <p:ph type="body" sz="quarter" idx="15" hasCustomPrompt="1"/>
          </p:nvPr>
        </p:nvSpPr>
        <p:spPr>
          <a:xfrm>
            <a:off x="6321357" y="1700808"/>
            <a:ext cx="1899365" cy="1079252"/>
          </a:xfrm>
        </p:spPr>
        <p:txBody>
          <a:bodyPr anchor="ctr" anchorCtr="0">
            <a:normAutofit/>
          </a:bodyPr>
          <a:lstStyle>
            <a:lvl1pPr marL="0" indent="0" algn="ctr">
              <a:buNone/>
              <a:defRPr sz="1800" b="1"/>
            </a:lvl1pPr>
          </a:lstStyle>
          <a:p>
            <a:pPr lvl="0"/>
            <a:r>
              <a:rPr lang="fi-FI" dirty="0"/>
              <a:t>Tekstiä</a:t>
            </a:r>
          </a:p>
        </p:txBody>
      </p:sp>
      <p:sp>
        <p:nvSpPr>
          <p:cNvPr id="25" name="Tekstin paikkamerkki 25"/>
          <p:cNvSpPr>
            <a:spLocks noGrp="1"/>
          </p:cNvSpPr>
          <p:nvPr>
            <p:ph type="body" sz="quarter" idx="16" hasCustomPrompt="1"/>
          </p:nvPr>
        </p:nvSpPr>
        <p:spPr>
          <a:xfrm>
            <a:off x="6321357" y="4817499"/>
            <a:ext cx="1899365" cy="1079252"/>
          </a:xfrm>
        </p:spPr>
        <p:txBody>
          <a:bodyPr anchor="ctr" anchorCtr="0">
            <a:normAutofit/>
          </a:bodyPr>
          <a:lstStyle>
            <a:lvl1pPr marL="0" indent="0" algn="ctr">
              <a:buNone/>
              <a:defRPr sz="1800" b="1"/>
            </a:lvl1pPr>
          </a:lstStyle>
          <a:p>
            <a:pPr lvl="0"/>
            <a:r>
              <a:rPr lang="fi-FI" dirty="0"/>
              <a:t>Tekstiä</a:t>
            </a:r>
          </a:p>
        </p:txBody>
      </p:sp>
      <p:sp>
        <p:nvSpPr>
          <p:cNvPr id="3" name="Kyynel 2">
            <a:extLst>
              <a:ext uri="{FF2B5EF4-FFF2-40B4-BE49-F238E27FC236}">
                <a16:creationId xmlns:a16="http://schemas.microsoft.com/office/drawing/2014/main" id="{758C0C45-6340-3A64-B7A2-284B9AA0D8CD}"/>
              </a:ext>
            </a:extLst>
          </p:cNvPr>
          <p:cNvSpPr/>
          <p:nvPr userDrawn="1"/>
        </p:nvSpPr>
        <p:spPr>
          <a:xfrm rot="8115556">
            <a:off x="6288397" y="1316027"/>
            <a:ext cx="1965285" cy="1963238"/>
          </a:xfrm>
          <a:prstGeom prst="teardrop">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endParaRPr lang="fi-FI" sz="1200" dirty="0">
              <a:solidFill>
                <a:schemeClr val="tx1"/>
              </a:solidFill>
            </a:endParaRPr>
          </a:p>
        </p:txBody>
      </p:sp>
      <p:sp>
        <p:nvSpPr>
          <p:cNvPr id="4" name="Kyynel 3">
            <a:extLst>
              <a:ext uri="{FF2B5EF4-FFF2-40B4-BE49-F238E27FC236}">
                <a16:creationId xmlns:a16="http://schemas.microsoft.com/office/drawing/2014/main" id="{6FE40CC9-6486-8C89-5E1B-150C247D47BA}"/>
              </a:ext>
            </a:extLst>
          </p:cNvPr>
          <p:cNvSpPr/>
          <p:nvPr userDrawn="1"/>
        </p:nvSpPr>
        <p:spPr>
          <a:xfrm rot="13281518">
            <a:off x="8050937" y="2791649"/>
            <a:ext cx="1962000" cy="1962000"/>
          </a:xfrm>
          <a:prstGeom prst="teardrop">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endParaRPr lang="fi-FI" sz="1200" dirty="0">
              <a:solidFill>
                <a:schemeClr val="tx1"/>
              </a:solidFill>
            </a:endParaRPr>
          </a:p>
        </p:txBody>
      </p:sp>
      <p:sp>
        <p:nvSpPr>
          <p:cNvPr id="5" name="Kyynel 4">
            <a:extLst>
              <a:ext uri="{FF2B5EF4-FFF2-40B4-BE49-F238E27FC236}">
                <a16:creationId xmlns:a16="http://schemas.microsoft.com/office/drawing/2014/main" id="{B384A7EC-B63C-9905-AD17-7CD3D70D3814}"/>
              </a:ext>
            </a:extLst>
          </p:cNvPr>
          <p:cNvSpPr/>
          <p:nvPr userDrawn="1"/>
        </p:nvSpPr>
        <p:spPr>
          <a:xfrm rot="18822387">
            <a:off x="6290039" y="4373378"/>
            <a:ext cx="1962000" cy="1962000"/>
          </a:xfrm>
          <a:prstGeom prst="teardrop">
            <a:avLst/>
          </a:prstGeom>
          <a:solidFill>
            <a:srgbClr val="F7D1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endParaRPr lang="fi-FI" sz="1200" dirty="0">
              <a:solidFill>
                <a:schemeClr val="tx1"/>
              </a:solidFill>
            </a:endParaRPr>
          </a:p>
        </p:txBody>
      </p:sp>
      <p:sp>
        <p:nvSpPr>
          <p:cNvPr id="6" name="Kyynel 5">
            <a:extLst>
              <a:ext uri="{FF2B5EF4-FFF2-40B4-BE49-F238E27FC236}">
                <a16:creationId xmlns:a16="http://schemas.microsoft.com/office/drawing/2014/main" id="{B2129CF3-A302-4D77-38B7-784D5C035564}"/>
              </a:ext>
            </a:extLst>
          </p:cNvPr>
          <p:cNvSpPr/>
          <p:nvPr userDrawn="1"/>
        </p:nvSpPr>
        <p:spPr>
          <a:xfrm rot="2700000">
            <a:off x="1947664" y="1879422"/>
            <a:ext cx="3772800" cy="3772800"/>
          </a:xfrm>
          <a:prstGeom prst="teardrop">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endParaRPr lang="fi-FI" sz="1200" dirty="0">
              <a:solidFill>
                <a:schemeClr val="tx1"/>
              </a:solidFill>
            </a:endParaRPr>
          </a:p>
        </p:txBody>
      </p:sp>
    </p:spTree>
    <p:extLst>
      <p:ext uri="{BB962C8B-B14F-4D97-AF65-F5344CB8AC3E}">
        <p14:creationId xmlns:p14="http://schemas.microsoft.com/office/powerpoint/2010/main" val="36513694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b="1"/>
            </a:lvl1pPr>
          </a:lstStyle>
          <a:p>
            <a:r>
              <a:rPr lang="fi-FI"/>
              <a:t>Muokkaa ots. perustyyl. napsautt.</a:t>
            </a:r>
            <a:endParaRPr lang="fi-FI" dirty="0"/>
          </a:p>
        </p:txBody>
      </p:sp>
      <p:sp>
        <p:nvSpPr>
          <p:cNvPr id="9" name="Päivämäärän paikkamerkki 3"/>
          <p:cNvSpPr>
            <a:spLocks noGrp="1"/>
          </p:cNvSpPr>
          <p:nvPr>
            <p:ph type="dt" sz="half" idx="10"/>
          </p:nvPr>
        </p:nvSpPr>
        <p:spPr>
          <a:xfrm>
            <a:off x="1619019" y="6376244"/>
            <a:ext cx="2844800" cy="365125"/>
          </a:xfrm>
          <a:prstGeom prst="rect">
            <a:avLst/>
          </a:prstGeom>
        </p:spPr>
        <p:txBody>
          <a:bodyPr/>
          <a:lstStyle/>
          <a:p>
            <a:r>
              <a:rPr lang="fi-FI"/>
              <a:t>4.3.2025</a:t>
            </a:r>
            <a:endParaRPr lang="fi-FI" dirty="0"/>
          </a:p>
        </p:txBody>
      </p:sp>
      <p:sp>
        <p:nvSpPr>
          <p:cNvPr id="10"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r>
              <a:rPr lang="fi-FI"/>
              <a:t>Lähde: Tela</a:t>
            </a:r>
            <a:endParaRPr lang="fi-FI" dirty="0"/>
          </a:p>
        </p:txBody>
      </p:sp>
      <p:sp>
        <p:nvSpPr>
          <p:cNvPr id="11"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Tree>
    <p:extLst>
      <p:ext uri="{BB962C8B-B14F-4D97-AF65-F5344CB8AC3E}">
        <p14:creationId xmlns:p14="http://schemas.microsoft.com/office/powerpoint/2010/main" val="11372135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Tyhjä ilman otsikkoa">
    <p:spTree>
      <p:nvGrpSpPr>
        <p:cNvPr id="1" name=""/>
        <p:cNvGrpSpPr/>
        <p:nvPr/>
      </p:nvGrpSpPr>
      <p:grpSpPr>
        <a:xfrm>
          <a:off x="0" y="0"/>
          <a:ext cx="0" cy="0"/>
          <a:chOff x="0" y="0"/>
          <a:chExt cx="0" cy="0"/>
        </a:xfrm>
      </p:grpSpPr>
      <p:sp>
        <p:nvSpPr>
          <p:cNvPr id="6" name="Päivämäärän paikkamerkki 3"/>
          <p:cNvSpPr>
            <a:spLocks noGrp="1"/>
          </p:cNvSpPr>
          <p:nvPr>
            <p:ph type="dt" sz="half" idx="10"/>
          </p:nvPr>
        </p:nvSpPr>
        <p:spPr>
          <a:xfrm>
            <a:off x="1619019" y="6376244"/>
            <a:ext cx="2844800" cy="365125"/>
          </a:xfrm>
          <a:prstGeom prst="rect">
            <a:avLst/>
          </a:prstGeom>
        </p:spPr>
        <p:txBody>
          <a:bodyPr/>
          <a:lstStyle/>
          <a:p>
            <a:r>
              <a:rPr lang="fi-FI"/>
              <a:t>4.3.2025</a:t>
            </a:r>
            <a:endParaRPr lang="fi-FI" dirty="0"/>
          </a:p>
        </p:txBody>
      </p:sp>
      <p:sp>
        <p:nvSpPr>
          <p:cNvPr id="7"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r>
              <a:rPr lang="fi-FI"/>
              <a:t>Lähde: Tela</a:t>
            </a:r>
            <a:endParaRPr lang="fi-FI" dirty="0"/>
          </a:p>
        </p:txBody>
      </p:sp>
      <p:sp>
        <p:nvSpPr>
          <p:cNvPr id="8"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Tree>
    <p:extLst>
      <p:ext uri="{BB962C8B-B14F-4D97-AF65-F5344CB8AC3E}">
        <p14:creationId xmlns:p14="http://schemas.microsoft.com/office/powerpoint/2010/main" val="3443067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Kaksipalstaa, otsikko + ingressi">
    <p:spTree>
      <p:nvGrpSpPr>
        <p:cNvPr id="1" name=""/>
        <p:cNvGrpSpPr/>
        <p:nvPr/>
      </p:nvGrpSpPr>
      <p:grpSpPr>
        <a:xfrm>
          <a:off x="0" y="0"/>
          <a:ext cx="0" cy="0"/>
          <a:chOff x="0" y="0"/>
          <a:chExt cx="0" cy="0"/>
        </a:xfrm>
      </p:grpSpPr>
      <p:sp>
        <p:nvSpPr>
          <p:cNvPr id="2" name="Otsikko 1"/>
          <p:cNvSpPr>
            <a:spLocks noGrp="1"/>
          </p:cNvSpPr>
          <p:nvPr>
            <p:ph type="title"/>
          </p:nvPr>
        </p:nvSpPr>
        <p:spPr>
          <a:xfrm>
            <a:off x="609601" y="908720"/>
            <a:ext cx="4011084" cy="1162050"/>
          </a:xfrm>
        </p:spPr>
        <p:txBody>
          <a:bodyPr anchor="ctr"/>
          <a:lstStyle>
            <a:lvl1pPr algn="l">
              <a:defRPr sz="2000" b="1"/>
            </a:lvl1pPr>
          </a:lstStyle>
          <a:p>
            <a:r>
              <a:rPr lang="fi-FI"/>
              <a:t>Muokkaa ots. perustyyl. napsautt.</a:t>
            </a:r>
            <a:endParaRPr lang="fi-FI" dirty="0"/>
          </a:p>
        </p:txBody>
      </p:sp>
      <p:sp>
        <p:nvSpPr>
          <p:cNvPr id="3" name="Sisällön paikkamerkki 2"/>
          <p:cNvSpPr>
            <a:spLocks noGrp="1"/>
          </p:cNvSpPr>
          <p:nvPr>
            <p:ph idx="1"/>
          </p:nvPr>
        </p:nvSpPr>
        <p:spPr>
          <a:xfrm>
            <a:off x="4766733" y="908721"/>
            <a:ext cx="6815667" cy="5217443"/>
          </a:xfrm>
        </p:spPr>
        <p:txBody>
          <a:bodyPr/>
          <a:lstStyle>
            <a:lvl1pPr>
              <a:spcAft>
                <a:spcPts val="480"/>
              </a:spcAft>
              <a:defRPr sz="2000">
                <a:solidFill>
                  <a:schemeClr val="tx1"/>
                </a:solidFill>
              </a:defRPr>
            </a:lvl1pPr>
            <a:lvl2pPr>
              <a:spcBef>
                <a:spcPts val="384"/>
              </a:spcBef>
              <a:defRPr sz="1800">
                <a:solidFill>
                  <a:schemeClr val="tx1"/>
                </a:solidFill>
              </a:defRPr>
            </a:lvl2pPr>
            <a:lvl3pPr>
              <a:spcBef>
                <a:spcPts val="384"/>
              </a:spcBef>
              <a:defRPr sz="1800">
                <a:solidFill>
                  <a:schemeClr val="tx1"/>
                </a:solidFill>
              </a:defRPr>
            </a:lvl3pPr>
            <a:lvl4pPr>
              <a:defRPr sz="1600">
                <a:solidFill>
                  <a:schemeClr val="tx1"/>
                </a:solidFill>
              </a:defRPr>
            </a:lvl4pPr>
            <a:lvl5pPr>
              <a:defRPr sz="1600">
                <a:solidFill>
                  <a:schemeClr val="tx1"/>
                </a:solidFill>
              </a:defRPr>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Tekstin paikkamerkki 3"/>
          <p:cNvSpPr>
            <a:spLocks noGrp="1"/>
          </p:cNvSpPr>
          <p:nvPr>
            <p:ph type="body" sz="half" idx="2"/>
          </p:nvPr>
        </p:nvSpPr>
        <p:spPr>
          <a:xfrm>
            <a:off x="609601" y="2318523"/>
            <a:ext cx="4011084" cy="3807641"/>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10" name="Päivämäärän paikkamerkki 3"/>
          <p:cNvSpPr>
            <a:spLocks noGrp="1"/>
          </p:cNvSpPr>
          <p:nvPr>
            <p:ph type="dt" sz="half" idx="10"/>
          </p:nvPr>
        </p:nvSpPr>
        <p:spPr>
          <a:xfrm>
            <a:off x="1619019" y="6376244"/>
            <a:ext cx="2844800" cy="365125"/>
          </a:xfrm>
          <a:prstGeom prst="rect">
            <a:avLst/>
          </a:prstGeom>
        </p:spPr>
        <p:txBody>
          <a:bodyPr/>
          <a:lstStyle/>
          <a:p>
            <a:r>
              <a:rPr lang="fi-FI"/>
              <a:t>4.3.2025</a:t>
            </a:r>
            <a:endParaRPr lang="fi-FI" dirty="0"/>
          </a:p>
        </p:txBody>
      </p:sp>
      <p:sp>
        <p:nvSpPr>
          <p:cNvPr id="11"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r>
              <a:rPr lang="fi-FI"/>
              <a:t>Lähde: Tela</a:t>
            </a:r>
            <a:endParaRPr lang="fi-FI" dirty="0"/>
          </a:p>
        </p:txBody>
      </p:sp>
      <p:sp>
        <p:nvSpPr>
          <p:cNvPr id="12"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Tree>
    <p:extLst>
      <p:ext uri="{BB962C8B-B14F-4D97-AF65-F5344CB8AC3E}">
        <p14:creationId xmlns:p14="http://schemas.microsoft.com/office/powerpoint/2010/main" val="27124977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609600" y="4800600"/>
            <a:ext cx="10977205" cy="566738"/>
          </a:xfrm>
        </p:spPr>
        <p:txBody>
          <a:bodyPr anchor="ctr"/>
          <a:lstStyle>
            <a:lvl1pPr algn="l">
              <a:defRPr sz="2000" b="1"/>
            </a:lvl1pPr>
          </a:lstStyle>
          <a:p>
            <a:r>
              <a:rPr lang="fi-FI"/>
              <a:t>Muokkaa ots. perustyyl. napsautt.</a:t>
            </a:r>
            <a:endParaRPr lang="fi-FI" dirty="0"/>
          </a:p>
        </p:txBody>
      </p:sp>
      <p:sp>
        <p:nvSpPr>
          <p:cNvPr id="3" name="Kuvan paikkamerkki 2"/>
          <p:cNvSpPr>
            <a:spLocks noGrp="1"/>
          </p:cNvSpPr>
          <p:nvPr>
            <p:ph type="pic" idx="1"/>
          </p:nvPr>
        </p:nvSpPr>
        <p:spPr>
          <a:xfrm>
            <a:off x="609600" y="612775"/>
            <a:ext cx="1097720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endParaRPr lang="fi-FI" dirty="0"/>
          </a:p>
        </p:txBody>
      </p:sp>
      <p:sp>
        <p:nvSpPr>
          <p:cNvPr id="4" name="Tekstin paikkamerkki 3"/>
          <p:cNvSpPr>
            <a:spLocks noGrp="1"/>
          </p:cNvSpPr>
          <p:nvPr>
            <p:ph type="body" sz="half" idx="2"/>
          </p:nvPr>
        </p:nvSpPr>
        <p:spPr>
          <a:xfrm>
            <a:off x="609600" y="5367338"/>
            <a:ext cx="10977205" cy="804862"/>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10" name="Päivämäärän paikkamerkki 3"/>
          <p:cNvSpPr>
            <a:spLocks noGrp="1"/>
          </p:cNvSpPr>
          <p:nvPr>
            <p:ph type="dt" sz="half" idx="10"/>
          </p:nvPr>
        </p:nvSpPr>
        <p:spPr>
          <a:xfrm>
            <a:off x="1619019" y="6376244"/>
            <a:ext cx="2844800" cy="365125"/>
          </a:xfrm>
          <a:prstGeom prst="rect">
            <a:avLst/>
          </a:prstGeom>
        </p:spPr>
        <p:txBody>
          <a:bodyPr/>
          <a:lstStyle/>
          <a:p>
            <a:r>
              <a:rPr lang="fi-FI"/>
              <a:t>4.3.2025</a:t>
            </a:r>
            <a:endParaRPr lang="fi-FI" dirty="0"/>
          </a:p>
        </p:txBody>
      </p:sp>
      <p:sp>
        <p:nvSpPr>
          <p:cNvPr id="11"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r>
              <a:rPr lang="fi-FI"/>
              <a:t>Lähde: Tela</a:t>
            </a:r>
            <a:endParaRPr lang="fi-FI" dirty="0"/>
          </a:p>
        </p:txBody>
      </p:sp>
      <p:sp>
        <p:nvSpPr>
          <p:cNvPr id="12"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Tree>
    <p:extLst>
      <p:ext uri="{BB962C8B-B14F-4D97-AF65-F5344CB8AC3E}">
        <p14:creationId xmlns:p14="http://schemas.microsoft.com/office/powerpoint/2010/main" val="20836885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Lopetusdia">
    <p:spTree>
      <p:nvGrpSpPr>
        <p:cNvPr id="1" name=""/>
        <p:cNvGrpSpPr/>
        <p:nvPr/>
      </p:nvGrpSpPr>
      <p:grpSpPr>
        <a:xfrm>
          <a:off x="0" y="0"/>
          <a:ext cx="0" cy="0"/>
          <a:chOff x="0" y="0"/>
          <a:chExt cx="0" cy="0"/>
        </a:xfrm>
      </p:grpSpPr>
      <p:pic>
        <p:nvPicPr>
          <p:cNvPr id="7" name="Kuva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4492"/>
            <a:ext cx="12195482" cy="6843507"/>
          </a:xfrm>
          <a:prstGeom prst="rect">
            <a:avLst/>
          </a:prstGeom>
        </p:spPr>
      </p:pic>
      <p:pic>
        <p:nvPicPr>
          <p:cNvPr id="8" name="Kuva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79776" y="620688"/>
            <a:ext cx="3805268" cy="2149976"/>
          </a:xfrm>
          <a:prstGeom prst="rect">
            <a:avLst/>
          </a:prstGeom>
        </p:spPr>
      </p:pic>
      <p:sp>
        <p:nvSpPr>
          <p:cNvPr id="5" name="Tekstin paikkamerkki 6"/>
          <p:cNvSpPr>
            <a:spLocks noGrp="1"/>
          </p:cNvSpPr>
          <p:nvPr>
            <p:ph type="body" sz="quarter" idx="13"/>
          </p:nvPr>
        </p:nvSpPr>
        <p:spPr>
          <a:xfrm>
            <a:off x="4013400" y="3861048"/>
            <a:ext cx="4194835" cy="1584176"/>
          </a:xfrm>
        </p:spPr>
        <p:txBody>
          <a:bodyPr>
            <a:normAutofit/>
          </a:bodyPr>
          <a:lstStyle>
            <a:lvl1pPr marL="0" indent="0" algn="ctr">
              <a:spcBef>
                <a:spcPts val="0"/>
              </a:spcBef>
              <a:spcAft>
                <a:spcPts val="1800"/>
              </a:spcAft>
              <a:buNone/>
              <a:defRPr sz="1800" b="1"/>
            </a:lvl1pPr>
          </a:lstStyle>
          <a:p>
            <a:pPr lvl="0"/>
            <a:r>
              <a:rPr lang="fi-FI"/>
              <a:t>Muokkaa tekstin perustyylejä napsauttamalla</a:t>
            </a:r>
          </a:p>
        </p:txBody>
      </p:sp>
      <p:pic>
        <p:nvPicPr>
          <p:cNvPr id="2" name="Kuva 1">
            <a:extLst>
              <a:ext uri="{FF2B5EF4-FFF2-40B4-BE49-F238E27FC236}">
                <a16:creationId xmlns:a16="http://schemas.microsoft.com/office/drawing/2014/main" id="{A9A2AD09-BA16-0FB6-243B-A407D7919BB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4492"/>
            <a:ext cx="12195482" cy="6843507"/>
          </a:xfrm>
          <a:prstGeom prst="rect">
            <a:avLst/>
          </a:prstGeom>
        </p:spPr>
      </p:pic>
      <p:pic>
        <p:nvPicPr>
          <p:cNvPr id="3" name="Kuva 2">
            <a:extLst>
              <a:ext uri="{FF2B5EF4-FFF2-40B4-BE49-F238E27FC236}">
                <a16:creationId xmlns:a16="http://schemas.microsoft.com/office/drawing/2014/main" id="{A24CA2BE-E21F-0F45-477C-C67A37637B0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79776" y="620688"/>
            <a:ext cx="3805268" cy="2149976"/>
          </a:xfrm>
          <a:prstGeom prst="rect">
            <a:avLst/>
          </a:prstGeom>
        </p:spPr>
      </p:pic>
    </p:spTree>
    <p:extLst>
      <p:ext uri="{BB962C8B-B14F-4D97-AF65-F5344CB8AC3E}">
        <p14:creationId xmlns:p14="http://schemas.microsoft.com/office/powerpoint/2010/main" val="20921085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Kansi alatunnisteella">
    <p:spTree>
      <p:nvGrpSpPr>
        <p:cNvPr id="1" name=""/>
        <p:cNvGrpSpPr/>
        <p:nvPr/>
      </p:nvGrpSpPr>
      <p:grpSpPr>
        <a:xfrm>
          <a:off x="0" y="0"/>
          <a:ext cx="0" cy="0"/>
          <a:chOff x="0" y="0"/>
          <a:chExt cx="0" cy="0"/>
        </a:xfrm>
      </p:grpSpPr>
      <p:pic>
        <p:nvPicPr>
          <p:cNvPr id="8" name="Kuva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207"/>
            <a:ext cx="12216680" cy="6855403"/>
          </a:xfrm>
          <a:prstGeom prst="rect">
            <a:avLst/>
          </a:prstGeom>
        </p:spPr>
      </p:pic>
      <p:pic>
        <p:nvPicPr>
          <p:cNvPr id="11" name="Kuva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9572" y="332656"/>
            <a:ext cx="2294060" cy="1296144"/>
          </a:xfrm>
          <a:prstGeom prst="rect">
            <a:avLst/>
          </a:prstGeom>
        </p:spPr>
      </p:pic>
      <p:sp>
        <p:nvSpPr>
          <p:cNvPr id="9" name="Päivämäärän paikkamerkki 3"/>
          <p:cNvSpPr>
            <a:spLocks noGrp="1"/>
          </p:cNvSpPr>
          <p:nvPr>
            <p:ph type="dt" sz="half" idx="10"/>
          </p:nvPr>
        </p:nvSpPr>
        <p:spPr>
          <a:xfrm>
            <a:off x="805405" y="6376244"/>
            <a:ext cx="2844800" cy="365125"/>
          </a:xfrm>
          <a:prstGeom prst="rect">
            <a:avLst/>
          </a:prstGeom>
        </p:spPr>
        <p:txBody>
          <a:bodyPr/>
          <a:lstStyle/>
          <a:p>
            <a:r>
              <a:rPr lang="fi-FI"/>
              <a:t>4.3.2025</a:t>
            </a:r>
            <a:endParaRPr lang="fi-FI" dirty="0"/>
          </a:p>
        </p:txBody>
      </p:sp>
      <p:sp>
        <p:nvSpPr>
          <p:cNvPr id="10" name="Alatunnisteen paikkamerkki 4"/>
          <p:cNvSpPr>
            <a:spLocks noGrp="1"/>
          </p:cNvSpPr>
          <p:nvPr>
            <p:ph type="ftr" sz="quarter" idx="11"/>
          </p:nvPr>
        </p:nvSpPr>
        <p:spPr>
          <a:xfrm>
            <a:off x="3650205" y="6373916"/>
            <a:ext cx="3860800" cy="365125"/>
          </a:xfrm>
          <a:prstGeom prst="rect">
            <a:avLst/>
          </a:prstGeom>
        </p:spPr>
        <p:txBody>
          <a:bodyPr/>
          <a:lstStyle>
            <a:lvl1pPr algn="l">
              <a:defRPr/>
            </a:lvl1pPr>
          </a:lstStyle>
          <a:p>
            <a:r>
              <a:rPr lang="fi-FI"/>
              <a:t>Lähde: Tela</a:t>
            </a:r>
            <a:endParaRPr lang="fi-FI" dirty="0"/>
          </a:p>
        </p:txBody>
      </p:sp>
      <p:sp>
        <p:nvSpPr>
          <p:cNvPr id="13" name="Otsikko 1"/>
          <p:cNvSpPr>
            <a:spLocks noGrp="1"/>
          </p:cNvSpPr>
          <p:nvPr>
            <p:ph type="ctrTitle"/>
          </p:nvPr>
        </p:nvSpPr>
        <p:spPr>
          <a:xfrm>
            <a:off x="816000" y="3189320"/>
            <a:ext cx="8352341" cy="1332000"/>
          </a:xfrm>
        </p:spPr>
        <p:txBody>
          <a:bodyPr/>
          <a:lstStyle>
            <a:lvl1pPr algn="l">
              <a:defRPr b="1"/>
            </a:lvl1pPr>
          </a:lstStyle>
          <a:p>
            <a:r>
              <a:rPr lang="fi-FI"/>
              <a:t>Muokkaa ots. perustyyl. napsautt.</a:t>
            </a:r>
            <a:endParaRPr lang="fi-FI" dirty="0"/>
          </a:p>
        </p:txBody>
      </p:sp>
      <p:sp>
        <p:nvSpPr>
          <p:cNvPr id="14" name="Alaotsikko 2"/>
          <p:cNvSpPr>
            <a:spLocks noGrp="1"/>
          </p:cNvSpPr>
          <p:nvPr>
            <p:ph type="subTitle" idx="1" hasCustomPrompt="1"/>
          </p:nvPr>
        </p:nvSpPr>
        <p:spPr>
          <a:xfrm>
            <a:off x="816000" y="4521320"/>
            <a:ext cx="6624149" cy="1355952"/>
          </a:xfrm>
        </p:spPr>
        <p:txBody>
          <a:bodyPr/>
          <a:lstStyle>
            <a:lvl1pPr marL="0" indent="0" algn="l">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dirty="0"/>
              <a:t>Lisää alaotsikko tarvittaessa</a:t>
            </a:r>
          </a:p>
        </p:txBody>
      </p:sp>
      <p:pic>
        <p:nvPicPr>
          <p:cNvPr id="2" name="Kuva 1">
            <a:extLst>
              <a:ext uri="{FF2B5EF4-FFF2-40B4-BE49-F238E27FC236}">
                <a16:creationId xmlns:a16="http://schemas.microsoft.com/office/drawing/2014/main" id="{19F2FC7A-91D2-F153-2015-CF3226B877A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2207"/>
            <a:ext cx="12216680" cy="6855403"/>
          </a:xfrm>
          <a:prstGeom prst="rect">
            <a:avLst/>
          </a:prstGeom>
        </p:spPr>
      </p:pic>
      <p:pic>
        <p:nvPicPr>
          <p:cNvPr id="3" name="Kuva 2">
            <a:extLst>
              <a:ext uri="{FF2B5EF4-FFF2-40B4-BE49-F238E27FC236}">
                <a16:creationId xmlns:a16="http://schemas.microsoft.com/office/drawing/2014/main" id="{8830A7D4-7373-02DF-87D1-29614E8A4B4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9572" y="332656"/>
            <a:ext cx="2294060" cy="1296144"/>
          </a:xfrm>
          <a:prstGeom prst="rect">
            <a:avLst/>
          </a:prstGeom>
        </p:spPr>
      </p:pic>
    </p:spTree>
    <p:extLst>
      <p:ext uri="{BB962C8B-B14F-4D97-AF65-F5344CB8AC3E}">
        <p14:creationId xmlns:p14="http://schemas.microsoft.com/office/powerpoint/2010/main" val="269410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b="1"/>
            </a:lvl1pPr>
          </a:lstStyle>
          <a:p>
            <a:r>
              <a:rPr lang="fi-FI"/>
              <a:t>Muokkaa ots. perustyyl. napsautt.</a:t>
            </a:r>
          </a:p>
        </p:txBody>
      </p:sp>
      <p:sp>
        <p:nvSpPr>
          <p:cNvPr id="3" name="Pystysuoran tekstin paikkamerkki 2"/>
          <p:cNvSpPr>
            <a:spLocks noGrp="1"/>
          </p:cNvSpPr>
          <p:nvPr>
            <p:ph type="body" orient="vert" idx="1"/>
          </p:nvPr>
        </p:nvSpPr>
        <p:spPr/>
        <p:txBody>
          <a:bodyPr vert="eaVert"/>
          <a:lstStyle>
            <a:lvl1pPr>
              <a:spcAft>
                <a:spcPts val="480"/>
              </a:spcAft>
              <a:defRPr/>
            </a:lvl1pPr>
            <a:lvl2pPr>
              <a:spcBef>
                <a:spcPts val="384"/>
              </a:spcBef>
              <a:defRPr/>
            </a:lvl2pPr>
            <a:lvl3pPr>
              <a:spcBef>
                <a:spcPts val="384"/>
              </a:spcBef>
              <a:defRPr/>
            </a:lvl3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7" name="Päivämäärän paikkamerkki 3"/>
          <p:cNvSpPr>
            <a:spLocks noGrp="1"/>
          </p:cNvSpPr>
          <p:nvPr>
            <p:ph type="dt" sz="half" idx="10"/>
          </p:nvPr>
        </p:nvSpPr>
        <p:spPr>
          <a:xfrm>
            <a:off x="1619019" y="6376244"/>
            <a:ext cx="2844800" cy="365125"/>
          </a:xfrm>
          <a:prstGeom prst="rect">
            <a:avLst/>
          </a:prstGeom>
        </p:spPr>
        <p:txBody>
          <a:bodyPr/>
          <a:lstStyle/>
          <a:p>
            <a:r>
              <a:rPr lang="fi-FI"/>
              <a:t>4.3.2025</a:t>
            </a:r>
            <a:endParaRPr lang="fi-FI" dirty="0"/>
          </a:p>
        </p:txBody>
      </p:sp>
      <p:sp>
        <p:nvSpPr>
          <p:cNvPr id="8"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r>
              <a:rPr lang="fi-FI"/>
              <a:t>Lähde: Tela</a:t>
            </a:r>
            <a:endParaRPr lang="fi-FI" dirty="0"/>
          </a:p>
        </p:txBody>
      </p:sp>
      <p:sp>
        <p:nvSpPr>
          <p:cNvPr id="9"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Tree>
    <p:extLst>
      <p:ext uri="{BB962C8B-B14F-4D97-AF65-F5344CB8AC3E}">
        <p14:creationId xmlns:p14="http://schemas.microsoft.com/office/powerpoint/2010/main" val="24254651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8839200" y="274639"/>
            <a:ext cx="2743200" cy="5851525"/>
          </a:xfrm>
        </p:spPr>
        <p:txBody>
          <a:bodyPr vert="eaVert"/>
          <a:lstStyle>
            <a:lvl1pPr>
              <a:defRPr b="1"/>
            </a:lvl1pPr>
          </a:lstStyle>
          <a:p>
            <a:r>
              <a:rPr lang="fi-FI"/>
              <a:t>Muokkaa ots. perustyyl. napsautt.</a:t>
            </a:r>
          </a:p>
        </p:txBody>
      </p:sp>
      <p:sp>
        <p:nvSpPr>
          <p:cNvPr id="3" name="Pystysuoran tekstin paikkamerkki 2"/>
          <p:cNvSpPr>
            <a:spLocks noGrp="1"/>
          </p:cNvSpPr>
          <p:nvPr>
            <p:ph type="body" orient="vert" idx="1"/>
          </p:nvPr>
        </p:nvSpPr>
        <p:spPr>
          <a:xfrm>
            <a:off x="609600" y="274639"/>
            <a:ext cx="8026400" cy="5851525"/>
          </a:xfrm>
        </p:spPr>
        <p:txBody>
          <a:bodyPr vert="eaVert"/>
          <a:lstStyle>
            <a:lvl1pPr>
              <a:spcAft>
                <a:spcPts val="480"/>
              </a:spcAft>
              <a:defRPr/>
            </a:lvl1pPr>
            <a:lvl2pPr>
              <a:spcBef>
                <a:spcPts val="384"/>
              </a:spcBef>
              <a:defRPr/>
            </a:lvl2pPr>
            <a:lvl3pPr>
              <a:spcBef>
                <a:spcPts val="384"/>
              </a:spcBef>
              <a:defRPr/>
            </a:lvl3pPr>
            <a:lvl4pPr>
              <a:spcBef>
                <a:spcPts val="384"/>
              </a:spcBef>
              <a:defRPr/>
            </a:lvl4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7" name="Päivämäärän paikkamerkki 3"/>
          <p:cNvSpPr>
            <a:spLocks noGrp="1"/>
          </p:cNvSpPr>
          <p:nvPr>
            <p:ph type="dt" sz="half" idx="10"/>
          </p:nvPr>
        </p:nvSpPr>
        <p:spPr>
          <a:xfrm>
            <a:off x="1619019" y="6376244"/>
            <a:ext cx="2844800" cy="365125"/>
          </a:xfrm>
          <a:prstGeom prst="rect">
            <a:avLst/>
          </a:prstGeom>
        </p:spPr>
        <p:txBody>
          <a:bodyPr/>
          <a:lstStyle/>
          <a:p>
            <a:r>
              <a:rPr lang="fi-FI"/>
              <a:t>4.3.2025</a:t>
            </a:r>
            <a:endParaRPr lang="fi-FI" dirty="0"/>
          </a:p>
        </p:txBody>
      </p:sp>
      <p:sp>
        <p:nvSpPr>
          <p:cNvPr id="8"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r>
              <a:rPr lang="fi-FI"/>
              <a:t>Lähde: Tela</a:t>
            </a:r>
            <a:endParaRPr lang="fi-FI" dirty="0"/>
          </a:p>
        </p:txBody>
      </p:sp>
      <p:sp>
        <p:nvSpPr>
          <p:cNvPr id="9"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Tree>
    <p:extLst>
      <p:ext uri="{BB962C8B-B14F-4D97-AF65-F5344CB8AC3E}">
        <p14:creationId xmlns:p14="http://schemas.microsoft.com/office/powerpoint/2010/main" val="13569058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Otsikkodia">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9E0064C-8375-CC9B-2186-CFF5A45407F7}"/>
              </a:ext>
            </a:extLst>
          </p:cNvPr>
          <p:cNvPicPr>
            <a:picLocks noChangeAspect="1"/>
          </p:cNvPicPr>
          <p:nvPr/>
        </p:nvPicPr>
        <p:blipFill rotWithShape="1">
          <a:blip r:embed="rId2"/>
          <a:srcRect l="37692" t="3578" r="-601" b="5890"/>
          <a:stretch/>
        </p:blipFill>
        <p:spPr>
          <a:xfrm>
            <a:off x="0" y="0"/>
            <a:ext cx="1655999" cy="6876000"/>
          </a:xfrm>
          <a:prstGeom prst="rect">
            <a:avLst/>
          </a:prstGeom>
        </p:spPr>
      </p:pic>
      <p:pic>
        <p:nvPicPr>
          <p:cNvPr id="11" name="Picture 10">
            <a:extLst>
              <a:ext uri="{FF2B5EF4-FFF2-40B4-BE49-F238E27FC236}">
                <a16:creationId xmlns:a16="http://schemas.microsoft.com/office/drawing/2014/main" id="{1A3786A8-B626-F0E4-9487-DF83CCA69F92}"/>
              </a:ext>
            </a:extLst>
          </p:cNvPr>
          <p:cNvPicPr>
            <a:picLocks noChangeAspect="1"/>
          </p:cNvPicPr>
          <p:nvPr/>
        </p:nvPicPr>
        <p:blipFill rotWithShape="1">
          <a:blip r:embed="rId3"/>
          <a:srcRect l="138" t="12884" r="34375" b="10145"/>
          <a:stretch/>
        </p:blipFill>
        <p:spPr>
          <a:xfrm>
            <a:off x="7992000" y="0"/>
            <a:ext cx="4212000" cy="6876000"/>
          </a:xfrm>
          <a:prstGeom prst="rect">
            <a:avLst/>
          </a:prstGeom>
        </p:spPr>
      </p:pic>
      <p:pic>
        <p:nvPicPr>
          <p:cNvPr id="12" name="Picture 11">
            <a:extLst>
              <a:ext uri="{FF2B5EF4-FFF2-40B4-BE49-F238E27FC236}">
                <a16:creationId xmlns:a16="http://schemas.microsoft.com/office/drawing/2014/main" id="{0B68FEFD-5C2D-49F2-1E26-AC5BB329CC3E}"/>
              </a:ext>
            </a:extLst>
          </p:cNvPr>
          <p:cNvPicPr>
            <a:picLocks noChangeAspect="1"/>
          </p:cNvPicPr>
          <p:nvPr/>
        </p:nvPicPr>
        <p:blipFill>
          <a:blip r:embed="rId4"/>
          <a:stretch>
            <a:fillRect/>
          </a:stretch>
        </p:blipFill>
        <p:spPr>
          <a:xfrm>
            <a:off x="4921648" y="4029143"/>
            <a:ext cx="1836640" cy="947944"/>
          </a:xfrm>
          <a:prstGeom prst="rect">
            <a:avLst/>
          </a:prstGeom>
        </p:spPr>
      </p:pic>
      <p:sp>
        <p:nvSpPr>
          <p:cNvPr id="14" name="Subtitle 2">
            <a:extLst>
              <a:ext uri="{FF2B5EF4-FFF2-40B4-BE49-F238E27FC236}">
                <a16:creationId xmlns:a16="http://schemas.microsoft.com/office/drawing/2014/main" id="{37743DA3-0160-620F-B69C-400398ABD5FB}"/>
              </a:ext>
            </a:extLst>
          </p:cNvPr>
          <p:cNvSpPr>
            <a:spLocks noGrp="1"/>
          </p:cNvSpPr>
          <p:nvPr>
            <p:ph type="subTitle" idx="1" hasCustomPrompt="1"/>
          </p:nvPr>
        </p:nvSpPr>
        <p:spPr>
          <a:xfrm>
            <a:off x="1524000" y="5784226"/>
            <a:ext cx="9144000" cy="46704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err="1"/>
              <a:t>pv.kk.vvvv</a:t>
            </a:r>
            <a:endParaRPr lang="en-FI" dirty="0"/>
          </a:p>
        </p:txBody>
      </p:sp>
      <p:sp>
        <p:nvSpPr>
          <p:cNvPr id="15" name="Content Placeholder 42">
            <a:extLst>
              <a:ext uri="{FF2B5EF4-FFF2-40B4-BE49-F238E27FC236}">
                <a16:creationId xmlns:a16="http://schemas.microsoft.com/office/drawing/2014/main" id="{34D8DB8D-E6E3-439A-E2FA-F837F1DBF326}"/>
              </a:ext>
            </a:extLst>
          </p:cNvPr>
          <p:cNvSpPr>
            <a:spLocks noGrp="1"/>
          </p:cNvSpPr>
          <p:nvPr>
            <p:ph sz="quarter" idx="11"/>
          </p:nvPr>
        </p:nvSpPr>
        <p:spPr>
          <a:xfrm>
            <a:off x="1524000" y="6276788"/>
            <a:ext cx="9144000" cy="452438"/>
          </a:xfrm>
        </p:spPr>
        <p:txBody>
          <a:bodyPr/>
          <a:lstStyle>
            <a:lvl1pPr marL="0" indent="0" algn="ctr">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fi-FI"/>
              <a:t>Muokkaa tekstin perustyylejä napsauttamalla</a:t>
            </a:r>
          </a:p>
        </p:txBody>
      </p:sp>
      <p:sp>
        <p:nvSpPr>
          <p:cNvPr id="2" name="Otsikko 1">
            <a:extLst>
              <a:ext uri="{FF2B5EF4-FFF2-40B4-BE49-F238E27FC236}">
                <a16:creationId xmlns:a16="http://schemas.microsoft.com/office/drawing/2014/main" id="{3C6ECEE9-38A1-C6DD-D83F-1367F2D594B3}"/>
              </a:ext>
            </a:extLst>
          </p:cNvPr>
          <p:cNvSpPr>
            <a:spLocks noGrp="1"/>
          </p:cNvSpPr>
          <p:nvPr>
            <p:ph type="title"/>
          </p:nvPr>
        </p:nvSpPr>
        <p:spPr/>
        <p:txBody>
          <a:bodyPr/>
          <a:lstStyle/>
          <a:p>
            <a:r>
              <a:rPr lang="fi-FI"/>
              <a:t>Muokkaa ots. perustyyl. napsautt.</a:t>
            </a:r>
          </a:p>
        </p:txBody>
      </p:sp>
      <p:pic>
        <p:nvPicPr>
          <p:cNvPr id="3" name="Picture 9">
            <a:extLst>
              <a:ext uri="{FF2B5EF4-FFF2-40B4-BE49-F238E27FC236}">
                <a16:creationId xmlns:a16="http://schemas.microsoft.com/office/drawing/2014/main" id="{C8BACD27-BE76-F6AC-C487-CA4255DC278D}"/>
              </a:ext>
            </a:extLst>
          </p:cNvPr>
          <p:cNvPicPr>
            <a:picLocks noChangeAspect="1"/>
          </p:cNvPicPr>
          <p:nvPr userDrawn="1"/>
        </p:nvPicPr>
        <p:blipFill rotWithShape="1">
          <a:blip r:embed="rId2"/>
          <a:srcRect l="37692" t="3578" r="-601" b="5890"/>
          <a:stretch/>
        </p:blipFill>
        <p:spPr>
          <a:xfrm>
            <a:off x="0" y="0"/>
            <a:ext cx="1655999" cy="6876000"/>
          </a:xfrm>
          <a:prstGeom prst="rect">
            <a:avLst/>
          </a:prstGeom>
        </p:spPr>
      </p:pic>
      <p:pic>
        <p:nvPicPr>
          <p:cNvPr id="4" name="Picture 10">
            <a:extLst>
              <a:ext uri="{FF2B5EF4-FFF2-40B4-BE49-F238E27FC236}">
                <a16:creationId xmlns:a16="http://schemas.microsoft.com/office/drawing/2014/main" id="{CA70425B-4EA3-0AD6-7FEB-6B0566AA1C3E}"/>
              </a:ext>
            </a:extLst>
          </p:cNvPr>
          <p:cNvPicPr>
            <a:picLocks noChangeAspect="1"/>
          </p:cNvPicPr>
          <p:nvPr userDrawn="1"/>
        </p:nvPicPr>
        <p:blipFill rotWithShape="1">
          <a:blip r:embed="rId3"/>
          <a:srcRect l="138" t="12884" r="34375" b="10145"/>
          <a:stretch/>
        </p:blipFill>
        <p:spPr>
          <a:xfrm>
            <a:off x="7992000" y="0"/>
            <a:ext cx="4212000" cy="6876000"/>
          </a:xfrm>
          <a:prstGeom prst="rect">
            <a:avLst/>
          </a:prstGeom>
        </p:spPr>
      </p:pic>
      <p:pic>
        <p:nvPicPr>
          <p:cNvPr id="5" name="Picture 11">
            <a:extLst>
              <a:ext uri="{FF2B5EF4-FFF2-40B4-BE49-F238E27FC236}">
                <a16:creationId xmlns:a16="http://schemas.microsoft.com/office/drawing/2014/main" id="{D32F941D-56F9-E88E-FC94-38B167916625}"/>
              </a:ext>
            </a:extLst>
          </p:cNvPr>
          <p:cNvPicPr>
            <a:picLocks noChangeAspect="1"/>
          </p:cNvPicPr>
          <p:nvPr userDrawn="1"/>
        </p:nvPicPr>
        <p:blipFill>
          <a:blip r:embed="rId4"/>
          <a:stretch>
            <a:fillRect/>
          </a:stretch>
        </p:blipFill>
        <p:spPr>
          <a:xfrm>
            <a:off x="4921648" y="4029143"/>
            <a:ext cx="1836640" cy="947944"/>
          </a:xfrm>
          <a:prstGeom prst="rect">
            <a:avLst/>
          </a:prstGeom>
        </p:spPr>
      </p:pic>
    </p:spTree>
    <p:extLst>
      <p:ext uri="{BB962C8B-B14F-4D97-AF65-F5344CB8AC3E}">
        <p14:creationId xmlns:p14="http://schemas.microsoft.com/office/powerpoint/2010/main" val="24676826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Kansi">
    <p:spTree>
      <p:nvGrpSpPr>
        <p:cNvPr id="1" name=""/>
        <p:cNvGrpSpPr/>
        <p:nvPr/>
      </p:nvGrpSpPr>
      <p:grpSpPr>
        <a:xfrm>
          <a:off x="0" y="0"/>
          <a:ext cx="0" cy="0"/>
          <a:chOff x="0" y="0"/>
          <a:chExt cx="0" cy="0"/>
        </a:xfrm>
      </p:grpSpPr>
      <p:pic>
        <p:nvPicPr>
          <p:cNvPr id="6" name="Kuva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2207"/>
            <a:ext cx="12216680" cy="6855403"/>
          </a:xfrm>
          <a:prstGeom prst="rect">
            <a:avLst/>
          </a:prstGeom>
        </p:spPr>
      </p:pic>
      <p:pic>
        <p:nvPicPr>
          <p:cNvPr id="10" name="Kuva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9572" y="332656"/>
            <a:ext cx="2294060" cy="1296144"/>
          </a:xfrm>
          <a:prstGeom prst="rect">
            <a:avLst/>
          </a:prstGeom>
        </p:spPr>
      </p:pic>
      <p:sp>
        <p:nvSpPr>
          <p:cNvPr id="8" name="Otsikko 1"/>
          <p:cNvSpPr>
            <a:spLocks noGrp="1"/>
          </p:cNvSpPr>
          <p:nvPr>
            <p:ph type="ctrTitle"/>
          </p:nvPr>
        </p:nvSpPr>
        <p:spPr>
          <a:xfrm>
            <a:off x="816000" y="3189320"/>
            <a:ext cx="8352341" cy="1332000"/>
          </a:xfrm>
        </p:spPr>
        <p:txBody>
          <a:bodyPr/>
          <a:lstStyle>
            <a:lvl1pPr algn="l">
              <a:defRPr b="1"/>
            </a:lvl1pPr>
          </a:lstStyle>
          <a:p>
            <a:r>
              <a:rPr lang="fi-FI" dirty="0"/>
              <a:t>Muokkaa perustyylejä naps.</a:t>
            </a:r>
          </a:p>
        </p:txBody>
      </p:sp>
      <p:sp>
        <p:nvSpPr>
          <p:cNvPr id="9" name="Alaotsikko 2"/>
          <p:cNvSpPr>
            <a:spLocks noGrp="1"/>
          </p:cNvSpPr>
          <p:nvPr>
            <p:ph type="subTitle" idx="1" hasCustomPrompt="1"/>
          </p:nvPr>
        </p:nvSpPr>
        <p:spPr>
          <a:xfrm>
            <a:off x="816000" y="4521320"/>
            <a:ext cx="6624149" cy="1355952"/>
          </a:xfrm>
        </p:spPr>
        <p:txBody>
          <a:bodyPr/>
          <a:lstStyle>
            <a:lvl1pPr marL="0" indent="0" algn="l">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dirty="0"/>
              <a:t>Lisää alaotsikko tarvittaessa</a:t>
            </a:r>
          </a:p>
        </p:txBody>
      </p:sp>
    </p:spTree>
    <p:extLst>
      <p:ext uri="{BB962C8B-B14F-4D97-AF65-F5344CB8AC3E}">
        <p14:creationId xmlns:p14="http://schemas.microsoft.com/office/powerpoint/2010/main" val="13305995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Kansi alatunnisteella">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2207"/>
            <a:ext cx="12216680" cy="6855403"/>
          </a:xfrm>
          <a:prstGeom prst="rect">
            <a:avLst/>
          </a:prstGeom>
        </p:spPr>
      </p:pic>
      <p:pic>
        <p:nvPicPr>
          <p:cNvPr id="11" name="Kuva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9572" y="332656"/>
            <a:ext cx="2294060" cy="1296144"/>
          </a:xfrm>
          <a:prstGeom prst="rect">
            <a:avLst/>
          </a:prstGeom>
        </p:spPr>
      </p:pic>
      <p:sp>
        <p:nvSpPr>
          <p:cNvPr id="9" name="Päivämäärän paikkamerkki 3"/>
          <p:cNvSpPr>
            <a:spLocks noGrp="1"/>
          </p:cNvSpPr>
          <p:nvPr>
            <p:ph type="dt" sz="half" idx="10"/>
          </p:nvPr>
        </p:nvSpPr>
        <p:spPr>
          <a:xfrm>
            <a:off x="805405" y="6376244"/>
            <a:ext cx="2844800" cy="365125"/>
          </a:xfrm>
          <a:prstGeom prst="rect">
            <a:avLst/>
          </a:prstGeom>
        </p:spPr>
        <p:txBody>
          <a:bodyPr/>
          <a:lstStyle/>
          <a:p>
            <a:r>
              <a:rPr lang="fi-FI"/>
              <a:t>4.3.2025</a:t>
            </a:r>
            <a:endParaRPr lang="fi-FI" dirty="0"/>
          </a:p>
        </p:txBody>
      </p:sp>
      <p:sp>
        <p:nvSpPr>
          <p:cNvPr id="10" name="Alatunnisteen paikkamerkki 4"/>
          <p:cNvSpPr>
            <a:spLocks noGrp="1"/>
          </p:cNvSpPr>
          <p:nvPr>
            <p:ph type="ftr" sz="quarter" idx="11"/>
          </p:nvPr>
        </p:nvSpPr>
        <p:spPr>
          <a:xfrm>
            <a:off x="3650205" y="6373916"/>
            <a:ext cx="3860800" cy="365125"/>
          </a:xfrm>
          <a:prstGeom prst="rect">
            <a:avLst/>
          </a:prstGeom>
        </p:spPr>
        <p:txBody>
          <a:bodyPr/>
          <a:lstStyle>
            <a:lvl1pPr algn="l">
              <a:defRPr/>
            </a:lvl1pPr>
          </a:lstStyle>
          <a:p>
            <a:r>
              <a:rPr lang="fi-FI"/>
              <a:t>Lähde: Tela</a:t>
            </a:r>
            <a:endParaRPr lang="fi-FI" dirty="0"/>
          </a:p>
        </p:txBody>
      </p:sp>
      <p:sp>
        <p:nvSpPr>
          <p:cNvPr id="13" name="Otsikko 1"/>
          <p:cNvSpPr>
            <a:spLocks noGrp="1"/>
          </p:cNvSpPr>
          <p:nvPr>
            <p:ph type="ctrTitle"/>
          </p:nvPr>
        </p:nvSpPr>
        <p:spPr>
          <a:xfrm>
            <a:off x="816000" y="3189320"/>
            <a:ext cx="8352341" cy="1332000"/>
          </a:xfrm>
        </p:spPr>
        <p:txBody>
          <a:bodyPr/>
          <a:lstStyle>
            <a:lvl1pPr algn="l">
              <a:defRPr b="1"/>
            </a:lvl1pPr>
          </a:lstStyle>
          <a:p>
            <a:r>
              <a:rPr lang="fi-FI" dirty="0"/>
              <a:t>Muokkaa perustyylejä naps.</a:t>
            </a:r>
          </a:p>
        </p:txBody>
      </p:sp>
      <p:sp>
        <p:nvSpPr>
          <p:cNvPr id="14" name="Alaotsikko 2"/>
          <p:cNvSpPr>
            <a:spLocks noGrp="1"/>
          </p:cNvSpPr>
          <p:nvPr>
            <p:ph type="subTitle" idx="1" hasCustomPrompt="1"/>
          </p:nvPr>
        </p:nvSpPr>
        <p:spPr>
          <a:xfrm>
            <a:off x="816000" y="4521320"/>
            <a:ext cx="6624149" cy="1355952"/>
          </a:xfrm>
        </p:spPr>
        <p:txBody>
          <a:bodyPr/>
          <a:lstStyle>
            <a:lvl1pPr marL="0" indent="0" algn="l">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dirty="0"/>
              <a:t>Lisää alaotsikko tarvittaessa</a:t>
            </a:r>
          </a:p>
        </p:txBody>
      </p:sp>
    </p:spTree>
    <p:extLst>
      <p:ext uri="{BB962C8B-B14F-4D97-AF65-F5344CB8AC3E}">
        <p14:creationId xmlns:p14="http://schemas.microsoft.com/office/powerpoint/2010/main" val="3775279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Väliotsikko">
    <p:spTree>
      <p:nvGrpSpPr>
        <p:cNvPr id="1" name=""/>
        <p:cNvGrpSpPr/>
        <p:nvPr/>
      </p:nvGrpSpPr>
      <p:grpSpPr>
        <a:xfrm>
          <a:off x="0" y="0"/>
          <a:ext cx="0" cy="0"/>
          <a:chOff x="0" y="0"/>
          <a:chExt cx="0" cy="0"/>
        </a:xfrm>
      </p:grpSpPr>
      <p:pic>
        <p:nvPicPr>
          <p:cNvPr id="5" name="Kuva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654" y="1"/>
            <a:ext cx="12221309" cy="6858000"/>
          </a:xfrm>
          <a:prstGeom prst="rect">
            <a:avLst/>
          </a:prstGeom>
        </p:spPr>
      </p:pic>
      <p:sp>
        <p:nvSpPr>
          <p:cNvPr id="6" name="Otsikko 1"/>
          <p:cNvSpPr>
            <a:spLocks noGrp="1"/>
          </p:cNvSpPr>
          <p:nvPr>
            <p:ph type="ctrTitle"/>
          </p:nvPr>
        </p:nvSpPr>
        <p:spPr>
          <a:xfrm>
            <a:off x="1919830" y="2708920"/>
            <a:ext cx="8352341" cy="1332000"/>
          </a:xfrm>
        </p:spPr>
        <p:txBody>
          <a:bodyPr/>
          <a:lstStyle>
            <a:lvl1pPr algn="ctr">
              <a:defRPr b="1"/>
            </a:lvl1pPr>
          </a:lstStyle>
          <a:p>
            <a:r>
              <a:rPr lang="fi-FI" dirty="0"/>
              <a:t>Muokkaa perustyylejä naps.</a:t>
            </a:r>
          </a:p>
        </p:txBody>
      </p:sp>
      <p:sp>
        <p:nvSpPr>
          <p:cNvPr id="7" name="Alaotsikko 2"/>
          <p:cNvSpPr>
            <a:spLocks noGrp="1"/>
          </p:cNvSpPr>
          <p:nvPr>
            <p:ph type="subTitle" idx="1" hasCustomPrompt="1"/>
          </p:nvPr>
        </p:nvSpPr>
        <p:spPr>
          <a:xfrm>
            <a:off x="1919830" y="4040920"/>
            <a:ext cx="8352341" cy="1355952"/>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dirty="0"/>
              <a:t>Lisää alaotsikko tarvittaessa</a:t>
            </a:r>
          </a:p>
        </p:txBody>
      </p:sp>
    </p:spTree>
    <p:extLst>
      <p:ext uri="{BB962C8B-B14F-4D97-AF65-F5344CB8AC3E}">
        <p14:creationId xmlns:p14="http://schemas.microsoft.com/office/powerpoint/2010/main" val="20635670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Kolme pointti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Muokkaa perustyylejä naps.</a:t>
            </a:r>
          </a:p>
        </p:txBody>
      </p:sp>
      <p:sp>
        <p:nvSpPr>
          <p:cNvPr id="3" name="Päivämäärän paikkamerkki 2"/>
          <p:cNvSpPr>
            <a:spLocks noGrp="1"/>
          </p:cNvSpPr>
          <p:nvPr>
            <p:ph type="dt" sz="half" idx="10"/>
          </p:nvPr>
        </p:nvSpPr>
        <p:spPr/>
        <p:txBody>
          <a:bodyPr/>
          <a:lstStyle/>
          <a:p>
            <a:r>
              <a:rPr lang="fi-FI"/>
              <a:t>4.3.2025</a:t>
            </a:r>
            <a:endParaRPr lang="fi-FI" dirty="0"/>
          </a:p>
        </p:txBody>
      </p:sp>
      <p:sp>
        <p:nvSpPr>
          <p:cNvPr id="4" name="Alatunnisteen paikkamerkki 3"/>
          <p:cNvSpPr>
            <a:spLocks noGrp="1"/>
          </p:cNvSpPr>
          <p:nvPr>
            <p:ph type="ftr" sz="quarter" idx="11"/>
          </p:nvPr>
        </p:nvSpPr>
        <p:spPr/>
        <p:txBody>
          <a:bodyPr/>
          <a:lstStyle/>
          <a:p>
            <a:r>
              <a:rPr lang="fi-FI"/>
              <a:t>Lähde: Tela</a:t>
            </a:r>
            <a:endParaRPr lang="fi-FI" dirty="0"/>
          </a:p>
        </p:txBody>
      </p:sp>
      <p:sp>
        <p:nvSpPr>
          <p:cNvPr id="5" name="Dian numeron paikkamerkki 4"/>
          <p:cNvSpPr>
            <a:spLocks noGrp="1"/>
          </p:cNvSpPr>
          <p:nvPr>
            <p:ph type="sldNum" sz="quarter" idx="12"/>
          </p:nvPr>
        </p:nvSpPr>
        <p:spPr/>
        <p:txBody>
          <a:bodyPr/>
          <a:lstStyle/>
          <a:p>
            <a:fld id="{4BA095A8-931A-4B31-B2F3-6A691F15CD38}" type="slidenum">
              <a:rPr lang="fi-FI" smtClean="0"/>
              <a:pPr/>
              <a:t>‹#›</a:t>
            </a:fld>
            <a:endParaRPr lang="fi-FI" dirty="0"/>
          </a:p>
        </p:txBody>
      </p:sp>
      <p:sp>
        <p:nvSpPr>
          <p:cNvPr id="6" name="Sisällön paikkamerkki 4"/>
          <p:cNvSpPr>
            <a:spLocks noGrp="1"/>
          </p:cNvSpPr>
          <p:nvPr>
            <p:ph idx="1" hasCustomPrompt="1"/>
          </p:nvPr>
        </p:nvSpPr>
        <p:spPr>
          <a:xfrm>
            <a:off x="609600" y="1752600"/>
            <a:ext cx="10972800" cy="4419600"/>
          </a:xfrm>
        </p:spPr>
        <p:txBody>
          <a:bodyPr>
            <a:normAutofit/>
          </a:bodyPr>
          <a:lstStyle>
            <a:lvl1pPr marL="914400" indent="-914400">
              <a:lnSpc>
                <a:spcPts val="5000"/>
              </a:lnSpc>
              <a:buFont typeface="+mj-lt"/>
              <a:buAutoNum type="arabicPeriod"/>
              <a:defRPr sz="4800" b="1" kern="1200" spc="-80" baseline="0">
                <a:solidFill>
                  <a:schemeClr val="accent2"/>
                </a:solidFill>
              </a:defRPr>
            </a:lvl1pPr>
          </a:lstStyle>
          <a:p>
            <a:r>
              <a:rPr lang="fi-FI" dirty="0"/>
              <a:t>Kolme pointtia</a:t>
            </a:r>
            <a:br>
              <a:rPr lang="fi-FI" dirty="0"/>
            </a:br>
            <a:r>
              <a:rPr lang="fi-FI" dirty="0" err="1"/>
              <a:t>sdfsdfsf</a:t>
            </a:r>
            <a:endParaRPr lang="fi-FI" dirty="0"/>
          </a:p>
        </p:txBody>
      </p:sp>
    </p:spTree>
    <p:extLst>
      <p:ext uri="{BB962C8B-B14F-4D97-AF65-F5344CB8AC3E}">
        <p14:creationId xmlns:p14="http://schemas.microsoft.com/office/powerpoint/2010/main" val="139316905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Sitaatti">
    <p:spTree>
      <p:nvGrpSpPr>
        <p:cNvPr id="1" name=""/>
        <p:cNvGrpSpPr/>
        <p:nvPr/>
      </p:nvGrpSpPr>
      <p:grpSpPr>
        <a:xfrm>
          <a:off x="0" y="0"/>
          <a:ext cx="0" cy="0"/>
          <a:chOff x="0" y="0"/>
          <a:chExt cx="0" cy="0"/>
        </a:xfrm>
      </p:grpSpPr>
      <p:sp>
        <p:nvSpPr>
          <p:cNvPr id="3" name="Päivämäärän paikkamerkki 2"/>
          <p:cNvSpPr>
            <a:spLocks noGrp="1"/>
          </p:cNvSpPr>
          <p:nvPr>
            <p:ph type="dt" sz="half" idx="10"/>
          </p:nvPr>
        </p:nvSpPr>
        <p:spPr/>
        <p:txBody>
          <a:bodyPr/>
          <a:lstStyle/>
          <a:p>
            <a:r>
              <a:rPr lang="fi-FI"/>
              <a:t>4.3.2025</a:t>
            </a:r>
            <a:endParaRPr lang="fi-FI" dirty="0"/>
          </a:p>
        </p:txBody>
      </p:sp>
      <p:sp>
        <p:nvSpPr>
          <p:cNvPr id="4" name="Alatunnisteen paikkamerkki 3"/>
          <p:cNvSpPr>
            <a:spLocks noGrp="1"/>
          </p:cNvSpPr>
          <p:nvPr>
            <p:ph type="ftr" sz="quarter" idx="11"/>
          </p:nvPr>
        </p:nvSpPr>
        <p:spPr/>
        <p:txBody>
          <a:bodyPr/>
          <a:lstStyle/>
          <a:p>
            <a:r>
              <a:rPr lang="fi-FI"/>
              <a:t>Lähde: Tela</a:t>
            </a:r>
            <a:endParaRPr lang="fi-FI" dirty="0"/>
          </a:p>
        </p:txBody>
      </p:sp>
      <p:sp>
        <p:nvSpPr>
          <p:cNvPr id="5" name="Dian numeron paikkamerkki 4"/>
          <p:cNvSpPr>
            <a:spLocks noGrp="1"/>
          </p:cNvSpPr>
          <p:nvPr>
            <p:ph type="sldNum" sz="quarter" idx="12"/>
          </p:nvPr>
        </p:nvSpPr>
        <p:spPr/>
        <p:txBody>
          <a:bodyPr/>
          <a:lstStyle/>
          <a:p>
            <a:fld id="{4BA095A8-931A-4B31-B2F3-6A691F15CD38}" type="slidenum">
              <a:rPr lang="fi-FI" smtClean="0"/>
              <a:pPr/>
              <a:t>‹#›</a:t>
            </a:fld>
            <a:endParaRPr lang="fi-FI" dirty="0"/>
          </a:p>
        </p:txBody>
      </p:sp>
      <p:sp>
        <p:nvSpPr>
          <p:cNvPr id="6" name="Sisällön paikkamerkki 4"/>
          <p:cNvSpPr>
            <a:spLocks noGrp="1"/>
          </p:cNvSpPr>
          <p:nvPr>
            <p:ph idx="1" hasCustomPrompt="1"/>
          </p:nvPr>
        </p:nvSpPr>
        <p:spPr>
          <a:xfrm>
            <a:off x="609600" y="620688"/>
            <a:ext cx="10972800" cy="5328592"/>
          </a:xfrm>
        </p:spPr>
        <p:txBody>
          <a:bodyPr anchor="ctr" anchorCtr="0">
            <a:normAutofit/>
          </a:bodyPr>
          <a:lstStyle>
            <a:lvl1pPr marL="0" indent="0" algn="ctr">
              <a:lnSpc>
                <a:spcPts val="5000"/>
              </a:lnSpc>
              <a:buFont typeface="+mj-lt"/>
              <a:buNone/>
              <a:defRPr sz="4800" b="1" kern="1200" spc="-80" baseline="0">
                <a:solidFill>
                  <a:schemeClr val="accent2"/>
                </a:solidFill>
              </a:defRPr>
            </a:lvl1pPr>
          </a:lstStyle>
          <a:p>
            <a:r>
              <a:rPr lang="fi-FI" dirty="0"/>
              <a:t>”Lisää sitaatti tähän.”</a:t>
            </a:r>
          </a:p>
        </p:txBody>
      </p:sp>
    </p:spTree>
    <p:extLst>
      <p:ext uri="{BB962C8B-B14F-4D97-AF65-F5344CB8AC3E}">
        <p14:creationId xmlns:p14="http://schemas.microsoft.com/office/powerpoint/2010/main" val="1808353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ekstikappale">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Muokkaa perustyylejä naps.</a:t>
            </a:r>
          </a:p>
        </p:txBody>
      </p:sp>
      <p:sp>
        <p:nvSpPr>
          <p:cNvPr id="3" name="Päivämäärän paikkamerkki 2"/>
          <p:cNvSpPr>
            <a:spLocks noGrp="1"/>
          </p:cNvSpPr>
          <p:nvPr>
            <p:ph type="dt" sz="half" idx="10"/>
          </p:nvPr>
        </p:nvSpPr>
        <p:spPr>
          <a:xfrm>
            <a:off x="1619019" y="6376244"/>
            <a:ext cx="1404640" cy="365125"/>
          </a:xfrm>
        </p:spPr>
        <p:txBody>
          <a:bodyPr/>
          <a:lstStyle/>
          <a:p>
            <a:r>
              <a:rPr lang="fi-FI"/>
              <a:t>4.3.2025</a:t>
            </a:r>
            <a:endParaRPr lang="fi-FI" dirty="0"/>
          </a:p>
        </p:txBody>
      </p:sp>
      <p:sp>
        <p:nvSpPr>
          <p:cNvPr id="4" name="Alatunnisteen paikkamerkki 3"/>
          <p:cNvSpPr>
            <a:spLocks noGrp="1"/>
          </p:cNvSpPr>
          <p:nvPr>
            <p:ph type="ftr" sz="quarter" idx="11"/>
          </p:nvPr>
        </p:nvSpPr>
        <p:spPr>
          <a:xfrm>
            <a:off x="3028061" y="6373916"/>
            <a:ext cx="3860800" cy="365125"/>
          </a:xfrm>
        </p:spPr>
        <p:txBody>
          <a:bodyPr/>
          <a:lstStyle/>
          <a:p>
            <a:r>
              <a:rPr lang="fi-FI"/>
              <a:t>Lähde: Tela</a:t>
            </a:r>
            <a:endParaRPr lang="fi-FI" dirty="0"/>
          </a:p>
        </p:txBody>
      </p:sp>
      <p:sp>
        <p:nvSpPr>
          <p:cNvPr id="5" name="Dian numeron paikkamerkki 4"/>
          <p:cNvSpPr>
            <a:spLocks noGrp="1"/>
          </p:cNvSpPr>
          <p:nvPr>
            <p:ph type="sldNum" sz="quarter" idx="12"/>
          </p:nvPr>
        </p:nvSpPr>
        <p:spPr/>
        <p:txBody>
          <a:bodyPr/>
          <a:lstStyle/>
          <a:p>
            <a:fld id="{4BA095A8-931A-4B31-B2F3-6A691F15CD38}" type="slidenum">
              <a:rPr lang="fi-FI" smtClean="0"/>
              <a:pPr/>
              <a:t>‹#›</a:t>
            </a:fld>
            <a:endParaRPr lang="fi-FI" dirty="0"/>
          </a:p>
        </p:txBody>
      </p:sp>
      <p:sp>
        <p:nvSpPr>
          <p:cNvPr id="6" name="Sisällön paikkamerkki 2"/>
          <p:cNvSpPr>
            <a:spLocks noGrp="1"/>
          </p:cNvSpPr>
          <p:nvPr>
            <p:ph idx="1" hasCustomPrompt="1"/>
          </p:nvPr>
        </p:nvSpPr>
        <p:spPr>
          <a:xfrm>
            <a:off x="609600" y="1600201"/>
            <a:ext cx="10972800" cy="4277072"/>
          </a:xfrm>
        </p:spPr>
        <p:txBody>
          <a:bodyPr>
            <a:normAutofit/>
          </a:bodyPr>
          <a:lstStyle>
            <a:lvl1pPr marL="0" indent="0">
              <a:spcAft>
                <a:spcPts val="480"/>
              </a:spcAft>
              <a:buNone/>
              <a:defRPr sz="2400" baseline="0"/>
            </a:lvl1pPr>
            <a:lvl2pPr marL="457200" indent="0">
              <a:spcBef>
                <a:spcPts val="0"/>
              </a:spcBef>
              <a:spcAft>
                <a:spcPts val="384"/>
              </a:spcAft>
              <a:buNone/>
              <a:defRPr/>
            </a:lvl2pPr>
            <a:lvl3pPr marL="914400" indent="0">
              <a:spcBef>
                <a:spcPts val="100"/>
              </a:spcBef>
              <a:spcAft>
                <a:spcPts val="384"/>
              </a:spcAft>
              <a:buNone/>
              <a:defRPr/>
            </a:lvl3pPr>
            <a:lvl4pPr marL="1371600" indent="0">
              <a:spcBef>
                <a:spcPts val="100"/>
              </a:spcBef>
              <a:spcAft>
                <a:spcPts val="384"/>
              </a:spcAft>
              <a:buNone/>
              <a:defRPr/>
            </a:lvl4pPr>
            <a:lvl5pPr marL="1828800" indent="0">
              <a:spcBef>
                <a:spcPts val="100"/>
              </a:spcBef>
              <a:spcAft>
                <a:spcPts val="384"/>
              </a:spcAft>
              <a:buNone/>
              <a:defRPr/>
            </a:lvl5pPr>
          </a:lstStyle>
          <a:p>
            <a:pPr lvl="0"/>
            <a:r>
              <a:rPr lang="fi-FI" dirty="0"/>
              <a:t>Teksti ilman listapallukoita. Kirjoita teksti kappalemuotoon.</a:t>
            </a:r>
          </a:p>
        </p:txBody>
      </p:sp>
    </p:spTree>
    <p:extLst>
      <p:ext uri="{BB962C8B-B14F-4D97-AF65-F5344CB8AC3E}">
        <p14:creationId xmlns:p14="http://schemas.microsoft.com/office/powerpoint/2010/main" val="7910023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Korostelappu, violet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b="1"/>
            </a:lvl1pPr>
          </a:lstStyle>
          <a:p>
            <a:r>
              <a:rPr lang="fi-FI"/>
              <a:t>Muokkaa perustyylejä naps.</a:t>
            </a:r>
            <a:endParaRPr lang="fi-FI" dirty="0"/>
          </a:p>
        </p:txBody>
      </p:sp>
      <p:sp>
        <p:nvSpPr>
          <p:cNvPr id="9" name="Päivämäärän paikkamerkki 3"/>
          <p:cNvSpPr>
            <a:spLocks noGrp="1"/>
          </p:cNvSpPr>
          <p:nvPr>
            <p:ph type="dt" sz="half" idx="10"/>
          </p:nvPr>
        </p:nvSpPr>
        <p:spPr>
          <a:xfrm>
            <a:off x="1619019" y="6376244"/>
            <a:ext cx="2844800" cy="365125"/>
          </a:xfrm>
          <a:prstGeom prst="rect">
            <a:avLst/>
          </a:prstGeom>
        </p:spPr>
        <p:txBody>
          <a:bodyPr/>
          <a:lstStyle/>
          <a:p>
            <a:r>
              <a:rPr lang="fi-FI"/>
              <a:t>4.3.2025</a:t>
            </a:r>
            <a:endParaRPr lang="fi-FI" dirty="0"/>
          </a:p>
        </p:txBody>
      </p:sp>
      <p:sp>
        <p:nvSpPr>
          <p:cNvPr id="13"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r>
              <a:rPr lang="fi-FI"/>
              <a:t>Lähde: Tela</a:t>
            </a:r>
            <a:endParaRPr lang="fi-FI" dirty="0"/>
          </a:p>
        </p:txBody>
      </p:sp>
      <p:sp>
        <p:nvSpPr>
          <p:cNvPr id="14"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
        <p:nvSpPr>
          <p:cNvPr id="15" name="Taitettu kulma 14"/>
          <p:cNvSpPr/>
          <p:nvPr userDrawn="1"/>
        </p:nvSpPr>
        <p:spPr>
          <a:xfrm>
            <a:off x="609600" y="2060848"/>
            <a:ext cx="5486400" cy="3672408"/>
          </a:xfrm>
          <a:prstGeom prst="foldedCorner">
            <a:avLst/>
          </a:prstGeom>
          <a:solidFill>
            <a:schemeClr val="accent2"/>
          </a:solidFill>
          <a:ln>
            <a:noFill/>
          </a:ln>
          <a:effectLst>
            <a:outerShdw blurRad="76200" dir="18900000" sy="23000" kx="-1200000" algn="bl" rotWithShape="0">
              <a:prstClr val="black">
                <a:alpha val="20000"/>
              </a:prstClr>
            </a:out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vert="horz" rtlCol="0" anchor="ctr" anchorCtr="0"/>
          <a:lstStyle/>
          <a:p>
            <a:pPr algn="ctr"/>
            <a:endParaRPr lang="fi-FI" sz="2800" b="1" dirty="0"/>
          </a:p>
        </p:txBody>
      </p:sp>
      <p:sp>
        <p:nvSpPr>
          <p:cNvPr id="16" name="Sisällön paikkamerkki 3"/>
          <p:cNvSpPr>
            <a:spLocks noGrp="1"/>
          </p:cNvSpPr>
          <p:nvPr>
            <p:ph sz="half" idx="2"/>
          </p:nvPr>
        </p:nvSpPr>
        <p:spPr>
          <a:xfrm>
            <a:off x="6768075" y="2055460"/>
            <a:ext cx="4814325" cy="3677797"/>
          </a:xfrm>
        </p:spPr>
        <p:txBody>
          <a:bodyPr/>
          <a:lstStyle>
            <a:lvl1pPr>
              <a:spcAft>
                <a:spcPts val="480"/>
              </a:spcAft>
              <a:defRPr sz="2000"/>
            </a:lvl1pPr>
            <a:lvl2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2pPr>
            <a:lvl3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3pPr>
            <a:lvl4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4pPr>
            <a:lvl5pPr algn="l" defTabSz="914400" rtl="0" eaLnBrk="1" latinLnBrk="0" hangingPunct="1">
              <a:spcBef>
                <a:spcPts val="384"/>
              </a:spcBef>
              <a:buFont typeface="Arial" pitchFamily="34" charset="0"/>
              <a:defRPr lang="fi-FI" sz="1800" kern="120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fi-FI" dirty="0"/>
              <a:t>Muokkaa tekstin perustyylejä napsauttamalla</a:t>
            </a:r>
          </a:p>
        </p:txBody>
      </p:sp>
      <p:sp>
        <p:nvSpPr>
          <p:cNvPr id="18" name="Sisällön paikkamerkki 3"/>
          <p:cNvSpPr>
            <a:spLocks noGrp="1"/>
          </p:cNvSpPr>
          <p:nvPr>
            <p:ph sz="half" idx="13" hasCustomPrompt="1"/>
          </p:nvPr>
        </p:nvSpPr>
        <p:spPr>
          <a:xfrm>
            <a:off x="1007435" y="2564906"/>
            <a:ext cx="4704523" cy="2520279"/>
          </a:xfrm>
        </p:spPr>
        <p:txBody>
          <a:bodyPr anchor="ctr" anchorCtr="0">
            <a:normAutofit/>
          </a:bodyPr>
          <a:lstStyle>
            <a:lvl1pPr marL="0" indent="0" algn="ctr">
              <a:spcAft>
                <a:spcPts val="480"/>
              </a:spcAft>
              <a:buNone/>
              <a:defRPr sz="2800" b="1">
                <a:solidFill>
                  <a:schemeClr val="bg1"/>
                </a:solidFill>
              </a:defRPr>
            </a:lvl1pPr>
            <a:lvl2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2pPr>
            <a:lvl3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3pPr>
            <a:lvl4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4pPr>
            <a:lvl5pPr algn="l" defTabSz="914400" rtl="0" eaLnBrk="1" latinLnBrk="0" hangingPunct="1">
              <a:spcBef>
                <a:spcPts val="384"/>
              </a:spcBef>
              <a:buFont typeface="Arial" pitchFamily="34" charset="0"/>
              <a:defRPr lang="fi-FI" sz="1800" kern="120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fi-FI" dirty="0"/>
              <a:t>Tekstiä</a:t>
            </a:r>
          </a:p>
        </p:txBody>
      </p:sp>
    </p:spTree>
    <p:extLst>
      <p:ext uri="{BB962C8B-B14F-4D97-AF65-F5344CB8AC3E}">
        <p14:creationId xmlns:p14="http://schemas.microsoft.com/office/powerpoint/2010/main" val="23043305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Väliotsikko">
    <p:spTree>
      <p:nvGrpSpPr>
        <p:cNvPr id="1" name=""/>
        <p:cNvGrpSpPr/>
        <p:nvPr/>
      </p:nvGrpSpPr>
      <p:grpSpPr>
        <a:xfrm>
          <a:off x="0" y="0"/>
          <a:ext cx="0" cy="0"/>
          <a:chOff x="0" y="0"/>
          <a:chExt cx="0" cy="0"/>
        </a:xfrm>
      </p:grpSpPr>
      <p:pic>
        <p:nvPicPr>
          <p:cNvPr id="5" name="Kuva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54" y="1"/>
            <a:ext cx="12221309" cy="6858000"/>
          </a:xfrm>
          <a:prstGeom prst="rect">
            <a:avLst/>
          </a:prstGeom>
        </p:spPr>
      </p:pic>
      <p:sp>
        <p:nvSpPr>
          <p:cNvPr id="6" name="Otsikko 1"/>
          <p:cNvSpPr>
            <a:spLocks noGrp="1"/>
          </p:cNvSpPr>
          <p:nvPr>
            <p:ph type="ctrTitle"/>
          </p:nvPr>
        </p:nvSpPr>
        <p:spPr>
          <a:xfrm>
            <a:off x="1919830" y="2708920"/>
            <a:ext cx="8352341" cy="1332000"/>
          </a:xfrm>
        </p:spPr>
        <p:txBody>
          <a:bodyPr/>
          <a:lstStyle>
            <a:lvl1pPr algn="ctr">
              <a:defRPr b="1"/>
            </a:lvl1pPr>
          </a:lstStyle>
          <a:p>
            <a:r>
              <a:rPr lang="fi-FI"/>
              <a:t>Muokkaa ots. perustyyl. napsautt.</a:t>
            </a:r>
            <a:endParaRPr lang="fi-FI" dirty="0"/>
          </a:p>
        </p:txBody>
      </p:sp>
      <p:sp>
        <p:nvSpPr>
          <p:cNvPr id="7" name="Alaotsikko 2"/>
          <p:cNvSpPr>
            <a:spLocks noGrp="1"/>
          </p:cNvSpPr>
          <p:nvPr>
            <p:ph type="subTitle" idx="1" hasCustomPrompt="1"/>
          </p:nvPr>
        </p:nvSpPr>
        <p:spPr>
          <a:xfrm>
            <a:off x="1919830" y="4040920"/>
            <a:ext cx="8352341" cy="1355952"/>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dirty="0"/>
              <a:t>Lisää alaotsikko tarvittaessa</a:t>
            </a:r>
          </a:p>
        </p:txBody>
      </p:sp>
      <p:pic>
        <p:nvPicPr>
          <p:cNvPr id="2" name="Kuva 1">
            <a:extLst>
              <a:ext uri="{FF2B5EF4-FFF2-40B4-BE49-F238E27FC236}">
                <a16:creationId xmlns:a16="http://schemas.microsoft.com/office/drawing/2014/main" id="{6222EF7B-B20A-BF79-1AB6-E1DAF198110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654" y="1"/>
            <a:ext cx="12221309" cy="6858000"/>
          </a:xfrm>
          <a:prstGeom prst="rect">
            <a:avLst/>
          </a:prstGeom>
        </p:spPr>
      </p:pic>
    </p:spTree>
    <p:extLst>
      <p:ext uri="{BB962C8B-B14F-4D97-AF65-F5344CB8AC3E}">
        <p14:creationId xmlns:p14="http://schemas.microsoft.com/office/powerpoint/2010/main" val="402525339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Korostelappu, sininen">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b="1"/>
            </a:lvl1pPr>
          </a:lstStyle>
          <a:p>
            <a:r>
              <a:rPr lang="fi-FI"/>
              <a:t>Muokkaa perustyylejä naps.</a:t>
            </a:r>
            <a:endParaRPr lang="fi-FI" dirty="0"/>
          </a:p>
        </p:txBody>
      </p:sp>
      <p:sp>
        <p:nvSpPr>
          <p:cNvPr id="9" name="Päivämäärän paikkamerkki 3"/>
          <p:cNvSpPr>
            <a:spLocks noGrp="1"/>
          </p:cNvSpPr>
          <p:nvPr>
            <p:ph type="dt" sz="half" idx="10"/>
          </p:nvPr>
        </p:nvSpPr>
        <p:spPr>
          <a:xfrm>
            <a:off x="1619019" y="6376244"/>
            <a:ext cx="2844800" cy="365125"/>
          </a:xfrm>
          <a:prstGeom prst="rect">
            <a:avLst/>
          </a:prstGeom>
        </p:spPr>
        <p:txBody>
          <a:bodyPr/>
          <a:lstStyle/>
          <a:p>
            <a:r>
              <a:rPr lang="fi-FI"/>
              <a:t>4.3.2025</a:t>
            </a:r>
            <a:endParaRPr lang="fi-FI" dirty="0"/>
          </a:p>
        </p:txBody>
      </p:sp>
      <p:sp>
        <p:nvSpPr>
          <p:cNvPr id="13"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r>
              <a:rPr lang="fi-FI"/>
              <a:t>Lähde: Tela</a:t>
            </a:r>
            <a:endParaRPr lang="fi-FI" dirty="0"/>
          </a:p>
        </p:txBody>
      </p:sp>
      <p:sp>
        <p:nvSpPr>
          <p:cNvPr id="14"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
        <p:nvSpPr>
          <p:cNvPr id="16" name="Taitettu kulma 15"/>
          <p:cNvSpPr/>
          <p:nvPr userDrawn="1"/>
        </p:nvSpPr>
        <p:spPr>
          <a:xfrm>
            <a:off x="609600" y="1988840"/>
            <a:ext cx="5486400" cy="3672408"/>
          </a:xfrm>
          <a:prstGeom prst="foldedCorner">
            <a:avLst/>
          </a:prstGeom>
          <a:solidFill>
            <a:schemeClr val="accent3"/>
          </a:solidFill>
          <a:ln>
            <a:noFill/>
          </a:ln>
          <a:effectLst>
            <a:outerShdw blurRad="76200" dir="18900000" sy="23000" kx="-1200000" algn="bl" rotWithShape="0">
              <a:prstClr val="black">
                <a:alpha val="20000"/>
              </a:prstClr>
            </a:out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vert="horz" rtlCol="0" anchor="ctr" anchorCtr="0"/>
          <a:lstStyle/>
          <a:p>
            <a:pPr algn="ctr"/>
            <a:endParaRPr lang="fi-FI" sz="2800" b="1" dirty="0"/>
          </a:p>
        </p:txBody>
      </p:sp>
      <p:sp>
        <p:nvSpPr>
          <p:cNvPr id="17" name="Sisällön paikkamerkki 3"/>
          <p:cNvSpPr>
            <a:spLocks noGrp="1"/>
          </p:cNvSpPr>
          <p:nvPr>
            <p:ph sz="half" idx="2"/>
          </p:nvPr>
        </p:nvSpPr>
        <p:spPr>
          <a:xfrm>
            <a:off x="6768075" y="2055460"/>
            <a:ext cx="4814325" cy="3677797"/>
          </a:xfrm>
        </p:spPr>
        <p:txBody>
          <a:bodyPr/>
          <a:lstStyle>
            <a:lvl1pPr>
              <a:spcAft>
                <a:spcPts val="480"/>
              </a:spcAft>
              <a:defRPr sz="2000"/>
            </a:lvl1pPr>
            <a:lvl2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2pPr>
            <a:lvl3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3pPr>
            <a:lvl4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4pPr>
            <a:lvl5pPr algn="l" defTabSz="914400" rtl="0" eaLnBrk="1" latinLnBrk="0" hangingPunct="1">
              <a:spcBef>
                <a:spcPts val="384"/>
              </a:spcBef>
              <a:buFont typeface="Arial" pitchFamily="34" charset="0"/>
              <a:defRPr lang="fi-FI" sz="1800" kern="120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fi-FI" dirty="0"/>
              <a:t>Muokkaa tekstin perustyylejä napsauttamalla</a:t>
            </a:r>
          </a:p>
        </p:txBody>
      </p:sp>
      <p:sp>
        <p:nvSpPr>
          <p:cNvPr id="19" name="Sisällön paikkamerkki 3"/>
          <p:cNvSpPr>
            <a:spLocks noGrp="1"/>
          </p:cNvSpPr>
          <p:nvPr>
            <p:ph sz="half" idx="13" hasCustomPrompt="1"/>
          </p:nvPr>
        </p:nvSpPr>
        <p:spPr>
          <a:xfrm>
            <a:off x="1007435" y="2564906"/>
            <a:ext cx="4704523" cy="2520279"/>
          </a:xfrm>
        </p:spPr>
        <p:txBody>
          <a:bodyPr anchor="ctr" anchorCtr="0">
            <a:normAutofit/>
          </a:bodyPr>
          <a:lstStyle>
            <a:lvl1pPr marL="0" indent="0" algn="ctr">
              <a:spcAft>
                <a:spcPts val="480"/>
              </a:spcAft>
              <a:buNone/>
              <a:defRPr sz="2800" b="1">
                <a:solidFill>
                  <a:schemeClr val="bg1"/>
                </a:solidFill>
              </a:defRPr>
            </a:lvl1pPr>
            <a:lvl2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2pPr>
            <a:lvl3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3pPr>
            <a:lvl4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4pPr>
            <a:lvl5pPr algn="l" defTabSz="914400" rtl="0" eaLnBrk="1" latinLnBrk="0" hangingPunct="1">
              <a:spcBef>
                <a:spcPts val="384"/>
              </a:spcBef>
              <a:buFont typeface="Arial" pitchFamily="34" charset="0"/>
              <a:defRPr lang="fi-FI" sz="1800" kern="120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fi-FI" dirty="0"/>
              <a:t>Tekstiä</a:t>
            </a:r>
          </a:p>
        </p:txBody>
      </p:sp>
    </p:spTree>
    <p:extLst>
      <p:ext uri="{BB962C8B-B14F-4D97-AF65-F5344CB8AC3E}">
        <p14:creationId xmlns:p14="http://schemas.microsoft.com/office/powerpoint/2010/main" val="57753248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Korostelappu, vihreä">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perustyylejä naps.</a:t>
            </a:r>
          </a:p>
        </p:txBody>
      </p:sp>
      <p:sp>
        <p:nvSpPr>
          <p:cNvPr id="3" name="Päivämäärän paikkamerkki 2"/>
          <p:cNvSpPr>
            <a:spLocks noGrp="1"/>
          </p:cNvSpPr>
          <p:nvPr>
            <p:ph type="dt" sz="half" idx="10"/>
          </p:nvPr>
        </p:nvSpPr>
        <p:spPr/>
        <p:txBody>
          <a:bodyPr/>
          <a:lstStyle/>
          <a:p>
            <a:r>
              <a:rPr lang="fi-FI"/>
              <a:t>4.3.2025</a:t>
            </a:r>
            <a:endParaRPr lang="fi-FI" dirty="0"/>
          </a:p>
        </p:txBody>
      </p:sp>
      <p:sp>
        <p:nvSpPr>
          <p:cNvPr id="4" name="Alatunnisteen paikkamerkki 3"/>
          <p:cNvSpPr>
            <a:spLocks noGrp="1"/>
          </p:cNvSpPr>
          <p:nvPr>
            <p:ph type="ftr" sz="quarter" idx="11"/>
          </p:nvPr>
        </p:nvSpPr>
        <p:spPr/>
        <p:txBody>
          <a:bodyPr/>
          <a:lstStyle/>
          <a:p>
            <a:r>
              <a:rPr lang="fi-FI"/>
              <a:t>Lähde: Tela</a:t>
            </a:r>
            <a:endParaRPr lang="fi-FI" dirty="0"/>
          </a:p>
        </p:txBody>
      </p:sp>
      <p:sp>
        <p:nvSpPr>
          <p:cNvPr id="5" name="Dian numeron paikkamerkki 4"/>
          <p:cNvSpPr>
            <a:spLocks noGrp="1"/>
          </p:cNvSpPr>
          <p:nvPr>
            <p:ph type="sldNum" sz="quarter" idx="12"/>
          </p:nvPr>
        </p:nvSpPr>
        <p:spPr/>
        <p:txBody>
          <a:bodyPr/>
          <a:lstStyle/>
          <a:p>
            <a:fld id="{4BA095A8-931A-4B31-B2F3-6A691F15CD38}" type="slidenum">
              <a:rPr lang="fi-FI" smtClean="0"/>
              <a:pPr/>
              <a:t>‹#›</a:t>
            </a:fld>
            <a:endParaRPr lang="fi-FI" dirty="0"/>
          </a:p>
        </p:txBody>
      </p:sp>
      <p:sp>
        <p:nvSpPr>
          <p:cNvPr id="7" name="Taitettu kulma 6"/>
          <p:cNvSpPr/>
          <p:nvPr userDrawn="1"/>
        </p:nvSpPr>
        <p:spPr>
          <a:xfrm>
            <a:off x="609600" y="1988840"/>
            <a:ext cx="5486400" cy="3672408"/>
          </a:xfrm>
          <a:prstGeom prst="foldedCorner">
            <a:avLst/>
          </a:prstGeom>
          <a:solidFill>
            <a:schemeClr val="accent5"/>
          </a:solidFill>
          <a:ln>
            <a:noFill/>
          </a:ln>
          <a:effectLst>
            <a:outerShdw blurRad="76200" dir="18900000" sy="23000" kx="-1200000" algn="bl" rotWithShape="0">
              <a:prstClr val="black">
                <a:alpha val="20000"/>
              </a:prstClr>
            </a:out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vert="horz" rtlCol="0" anchor="ctr" anchorCtr="0"/>
          <a:lstStyle/>
          <a:p>
            <a:pPr algn="ctr"/>
            <a:endParaRPr lang="fi-FI" sz="2800" b="1" dirty="0"/>
          </a:p>
        </p:txBody>
      </p:sp>
      <p:sp>
        <p:nvSpPr>
          <p:cNvPr id="8" name="Sisällön paikkamerkki 3"/>
          <p:cNvSpPr>
            <a:spLocks noGrp="1"/>
          </p:cNvSpPr>
          <p:nvPr>
            <p:ph sz="half" idx="2"/>
          </p:nvPr>
        </p:nvSpPr>
        <p:spPr>
          <a:xfrm>
            <a:off x="6768075" y="2055460"/>
            <a:ext cx="4814325" cy="3677797"/>
          </a:xfrm>
        </p:spPr>
        <p:txBody>
          <a:bodyPr/>
          <a:lstStyle>
            <a:lvl1pPr>
              <a:spcAft>
                <a:spcPts val="480"/>
              </a:spcAft>
              <a:defRPr sz="2000"/>
            </a:lvl1pPr>
            <a:lvl2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2pPr>
            <a:lvl3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3pPr>
            <a:lvl4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4pPr>
            <a:lvl5pPr algn="l" defTabSz="914400" rtl="0" eaLnBrk="1" latinLnBrk="0" hangingPunct="1">
              <a:spcBef>
                <a:spcPts val="384"/>
              </a:spcBef>
              <a:buFont typeface="Arial" pitchFamily="34" charset="0"/>
              <a:defRPr lang="fi-FI" sz="1800" kern="120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fi-FI" dirty="0"/>
              <a:t>Muokkaa tekstin perustyylejä napsauttamalla</a:t>
            </a:r>
          </a:p>
        </p:txBody>
      </p:sp>
      <p:sp>
        <p:nvSpPr>
          <p:cNvPr id="10" name="Sisällön paikkamerkki 3"/>
          <p:cNvSpPr>
            <a:spLocks noGrp="1"/>
          </p:cNvSpPr>
          <p:nvPr>
            <p:ph sz="half" idx="13" hasCustomPrompt="1"/>
          </p:nvPr>
        </p:nvSpPr>
        <p:spPr>
          <a:xfrm>
            <a:off x="1007435" y="2564906"/>
            <a:ext cx="4704523" cy="2520279"/>
          </a:xfrm>
        </p:spPr>
        <p:txBody>
          <a:bodyPr anchor="ctr" anchorCtr="0">
            <a:normAutofit/>
          </a:bodyPr>
          <a:lstStyle>
            <a:lvl1pPr marL="0" indent="0" algn="ctr">
              <a:spcAft>
                <a:spcPts val="480"/>
              </a:spcAft>
              <a:buNone/>
              <a:defRPr sz="2800" b="1">
                <a:solidFill>
                  <a:schemeClr val="bg1"/>
                </a:solidFill>
              </a:defRPr>
            </a:lvl1pPr>
            <a:lvl2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2pPr>
            <a:lvl3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3pPr>
            <a:lvl4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4pPr>
            <a:lvl5pPr algn="l" defTabSz="914400" rtl="0" eaLnBrk="1" latinLnBrk="0" hangingPunct="1">
              <a:spcBef>
                <a:spcPts val="384"/>
              </a:spcBef>
              <a:buFont typeface="Arial" pitchFamily="34" charset="0"/>
              <a:defRPr lang="fi-FI" sz="1800" kern="120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fi-FI" dirty="0"/>
              <a:t>Tekstiä</a:t>
            </a:r>
          </a:p>
        </p:txBody>
      </p:sp>
    </p:spTree>
    <p:extLst>
      <p:ext uri="{BB962C8B-B14F-4D97-AF65-F5344CB8AC3E}">
        <p14:creationId xmlns:p14="http://schemas.microsoft.com/office/powerpoint/2010/main" val="6693137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Korostelappu, oranss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b="1"/>
            </a:lvl1pPr>
          </a:lstStyle>
          <a:p>
            <a:r>
              <a:rPr lang="fi-FI"/>
              <a:t>Muokkaa perustyylejä naps.</a:t>
            </a:r>
            <a:endParaRPr lang="fi-FI" dirty="0"/>
          </a:p>
        </p:txBody>
      </p:sp>
      <p:sp>
        <p:nvSpPr>
          <p:cNvPr id="9" name="Päivämäärän paikkamerkki 3"/>
          <p:cNvSpPr>
            <a:spLocks noGrp="1"/>
          </p:cNvSpPr>
          <p:nvPr>
            <p:ph type="dt" sz="half" idx="10"/>
          </p:nvPr>
        </p:nvSpPr>
        <p:spPr>
          <a:xfrm>
            <a:off x="1619019" y="6376244"/>
            <a:ext cx="2844800" cy="365125"/>
          </a:xfrm>
          <a:prstGeom prst="rect">
            <a:avLst/>
          </a:prstGeom>
        </p:spPr>
        <p:txBody>
          <a:bodyPr/>
          <a:lstStyle/>
          <a:p>
            <a:r>
              <a:rPr lang="fi-FI"/>
              <a:t>4.3.2025</a:t>
            </a:r>
            <a:endParaRPr lang="fi-FI" dirty="0"/>
          </a:p>
        </p:txBody>
      </p:sp>
      <p:sp>
        <p:nvSpPr>
          <p:cNvPr id="13"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r>
              <a:rPr lang="fi-FI"/>
              <a:t>Lähde: Tela</a:t>
            </a:r>
            <a:endParaRPr lang="fi-FI" dirty="0"/>
          </a:p>
        </p:txBody>
      </p:sp>
      <p:sp>
        <p:nvSpPr>
          <p:cNvPr id="14"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
        <p:nvSpPr>
          <p:cNvPr id="15" name="Taitettu kulma 14"/>
          <p:cNvSpPr/>
          <p:nvPr userDrawn="1"/>
        </p:nvSpPr>
        <p:spPr>
          <a:xfrm>
            <a:off x="609600" y="1988840"/>
            <a:ext cx="5486400" cy="3672408"/>
          </a:xfrm>
          <a:prstGeom prst="foldedCorner">
            <a:avLst/>
          </a:prstGeom>
          <a:solidFill>
            <a:schemeClr val="accent1"/>
          </a:solidFill>
          <a:ln>
            <a:noFill/>
          </a:ln>
          <a:effectLst>
            <a:outerShdw blurRad="76200" dir="18900000" sy="23000" kx="-1200000" algn="bl" rotWithShape="0">
              <a:prstClr val="black">
                <a:alpha val="20000"/>
              </a:prstClr>
            </a:out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vert="horz" rtlCol="0" anchor="ctr" anchorCtr="0"/>
          <a:lstStyle/>
          <a:p>
            <a:pPr algn="ctr"/>
            <a:endParaRPr lang="fi-FI" sz="2800" b="1" dirty="0"/>
          </a:p>
        </p:txBody>
      </p:sp>
      <p:sp>
        <p:nvSpPr>
          <p:cNvPr id="16" name="Sisällön paikkamerkki 3"/>
          <p:cNvSpPr>
            <a:spLocks noGrp="1"/>
          </p:cNvSpPr>
          <p:nvPr>
            <p:ph sz="half" idx="2"/>
          </p:nvPr>
        </p:nvSpPr>
        <p:spPr>
          <a:xfrm>
            <a:off x="6768075" y="2055460"/>
            <a:ext cx="4814325" cy="3677797"/>
          </a:xfrm>
        </p:spPr>
        <p:txBody>
          <a:bodyPr/>
          <a:lstStyle>
            <a:lvl1pPr>
              <a:spcAft>
                <a:spcPts val="480"/>
              </a:spcAft>
              <a:defRPr sz="2000"/>
            </a:lvl1pPr>
            <a:lvl2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2pPr>
            <a:lvl3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3pPr>
            <a:lvl4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4pPr>
            <a:lvl5pPr algn="l" defTabSz="914400" rtl="0" eaLnBrk="1" latinLnBrk="0" hangingPunct="1">
              <a:spcBef>
                <a:spcPts val="384"/>
              </a:spcBef>
              <a:buFont typeface="Arial" pitchFamily="34" charset="0"/>
              <a:defRPr lang="fi-FI" sz="1800" kern="120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fi-FI" dirty="0"/>
              <a:t>Muokkaa tekstin perustyylejä napsauttamalla</a:t>
            </a:r>
          </a:p>
        </p:txBody>
      </p:sp>
      <p:sp>
        <p:nvSpPr>
          <p:cNvPr id="17" name="Sisällön paikkamerkki 3"/>
          <p:cNvSpPr>
            <a:spLocks noGrp="1"/>
          </p:cNvSpPr>
          <p:nvPr>
            <p:ph sz="half" idx="13" hasCustomPrompt="1"/>
          </p:nvPr>
        </p:nvSpPr>
        <p:spPr>
          <a:xfrm>
            <a:off x="1007435" y="2564906"/>
            <a:ext cx="4704523" cy="2520279"/>
          </a:xfrm>
        </p:spPr>
        <p:txBody>
          <a:bodyPr anchor="ctr" anchorCtr="0">
            <a:normAutofit/>
          </a:bodyPr>
          <a:lstStyle>
            <a:lvl1pPr marL="0" indent="0" algn="ctr">
              <a:spcAft>
                <a:spcPts val="480"/>
              </a:spcAft>
              <a:buNone/>
              <a:defRPr sz="2800" b="1">
                <a:solidFill>
                  <a:schemeClr val="bg1"/>
                </a:solidFill>
              </a:defRPr>
            </a:lvl1pPr>
            <a:lvl2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2pPr>
            <a:lvl3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3pPr>
            <a:lvl4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4pPr>
            <a:lvl5pPr algn="l" defTabSz="914400" rtl="0" eaLnBrk="1" latinLnBrk="0" hangingPunct="1">
              <a:spcBef>
                <a:spcPts val="384"/>
              </a:spcBef>
              <a:buFont typeface="Arial" pitchFamily="34" charset="0"/>
              <a:defRPr lang="fi-FI" sz="1800" kern="120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fi-FI" dirty="0"/>
              <a:t>Tekstiä</a:t>
            </a:r>
          </a:p>
        </p:txBody>
      </p:sp>
    </p:spTree>
    <p:extLst>
      <p:ext uri="{BB962C8B-B14F-4D97-AF65-F5344CB8AC3E}">
        <p14:creationId xmlns:p14="http://schemas.microsoft.com/office/powerpoint/2010/main" val="237710059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Neljä pisara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b="1"/>
            </a:lvl1pPr>
          </a:lstStyle>
          <a:p>
            <a:r>
              <a:rPr lang="fi-FI"/>
              <a:t>Muokkaa perustyylejä naps.</a:t>
            </a:r>
            <a:endParaRPr lang="fi-FI" dirty="0"/>
          </a:p>
        </p:txBody>
      </p:sp>
      <p:sp>
        <p:nvSpPr>
          <p:cNvPr id="11" name="Päivämäärän paikkamerkki 3"/>
          <p:cNvSpPr>
            <a:spLocks noGrp="1"/>
          </p:cNvSpPr>
          <p:nvPr>
            <p:ph type="dt" sz="half" idx="10"/>
          </p:nvPr>
        </p:nvSpPr>
        <p:spPr>
          <a:xfrm>
            <a:off x="1619019" y="6376244"/>
            <a:ext cx="2844800" cy="365125"/>
          </a:xfrm>
          <a:prstGeom prst="rect">
            <a:avLst/>
          </a:prstGeom>
        </p:spPr>
        <p:txBody>
          <a:bodyPr/>
          <a:lstStyle/>
          <a:p>
            <a:r>
              <a:rPr lang="fi-FI"/>
              <a:t>4.3.2025</a:t>
            </a:r>
            <a:endParaRPr lang="fi-FI" dirty="0"/>
          </a:p>
        </p:txBody>
      </p:sp>
      <p:sp>
        <p:nvSpPr>
          <p:cNvPr id="12"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r>
              <a:rPr lang="fi-FI"/>
              <a:t>Lähde: Tela</a:t>
            </a:r>
            <a:endParaRPr lang="fi-FI" dirty="0"/>
          </a:p>
        </p:txBody>
      </p:sp>
      <p:sp>
        <p:nvSpPr>
          <p:cNvPr id="14"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
        <p:nvSpPr>
          <p:cNvPr id="16" name="Kyynel 15"/>
          <p:cNvSpPr/>
          <p:nvPr userDrawn="1"/>
        </p:nvSpPr>
        <p:spPr>
          <a:xfrm rot="8115556">
            <a:off x="6288397" y="1316027"/>
            <a:ext cx="1965285" cy="1963238"/>
          </a:xfrm>
          <a:prstGeom prst="teardrop">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endParaRPr lang="fi-FI" sz="1200" dirty="0">
              <a:solidFill>
                <a:schemeClr val="tx1"/>
              </a:solidFill>
            </a:endParaRPr>
          </a:p>
        </p:txBody>
      </p:sp>
      <p:sp>
        <p:nvSpPr>
          <p:cNvPr id="18" name="Kyynel 17"/>
          <p:cNvSpPr/>
          <p:nvPr userDrawn="1"/>
        </p:nvSpPr>
        <p:spPr>
          <a:xfrm rot="13281518">
            <a:off x="8050937" y="2791649"/>
            <a:ext cx="1962000" cy="1962000"/>
          </a:xfrm>
          <a:prstGeom prst="teardrop">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endParaRPr lang="fi-FI" sz="1200" dirty="0">
              <a:solidFill>
                <a:schemeClr val="tx1"/>
              </a:solidFill>
            </a:endParaRPr>
          </a:p>
        </p:txBody>
      </p:sp>
      <p:sp>
        <p:nvSpPr>
          <p:cNvPr id="20" name="Kyynel 19"/>
          <p:cNvSpPr/>
          <p:nvPr userDrawn="1"/>
        </p:nvSpPr>
        <p:spPr>
          <a:xfrm rot="18822387">
            <a:off x="6290039" y="4373378"/>
            <a:ext cx="1962000" cy="1962000"/>
          </a:xfrm>
          <a:prstGeom prst="teardrop">
            <a:avLst/>
          </a:prstGeom>
          <a:solidFill>
            <a:srgbClr val="F7D1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endParaRPr lang="fi-FI" sz="1200" dirty="0">
              <a:solidFill>
                <a:schemeClr val="tx1"/>
              </a:solidFill>
            </a:endParaRPr>
          </a:p>
        </p:txBody>
      </p:sp>
      <p:sp>
        <p:nvSpPr>
          <p:cNvPr id="21" name="Kyynel 20"/>
          <p:cNvSpPr/>
          <p:nvPr userDrawn="1"/>
        </p:nvSpPr>
        <p:spPr>
          <a:xfrm rot="2700000">
            <a:off x="1947664" y="1879422"/>
            <a:ext cx="3772800" cy="3772800"/>
          </a:xfrm>
          <a:prstGeom prst="teardrop">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endParaRPr lang="fi-FI" sz="1200" dirty="0">
              <a:solidFill>
                <a:schemeClr val="tx1"/>
              </a:solidFill>
            </a:endParaRPr>
          </a:p>
        </p:txBody>
      </p:sp>
      <p:sp>
        <p:nvSpPr>
          <p:cNvPr id="22" name="Tekstin paikkamerkki 25"/>
          <p:cNvSpPr>
            <a:spLocks noGrp="1"/>
          </p:cNvSpPr>
          <p:nvPr>
            <p:ph type="body" sz="quarter" idx="13" hasCustomPrompt="1"/>
          </p:nvPr>
        </p:nvSpPr>
        <p:spPr>
          <a:xfrm>
            <a:off x="2330574" y="2780928"/>
            <a:ext cx="2973338" cy="1774196"/>
          </a:xfrm>
        </p:spPr>
        <p:txBody>
          <a:bodyPr anchor="ctr" anchorCtr="0">
            <a:normAutofit/>
          </a:bodyPr>
          <a:lstStyle>
            <a:lvl1pPr marL="0" indent="0" algn="ctr">
              <a:buNone/>
              <a:defRPr sz="1800" b="1">
                <a:solidFill>
                  <a:schemeClr val="bg1"/>
                </a:solidFill>
              </a:defRPr>
            </a:lvl1pPr>
          </a:lstStyle>
          <a:p>
            <a:pPr lvl="0"/>
            <a:r>
              <a:rPr lang="fi-FI" dirty="0"/>
              <a:t>Tekstiä</a:t>
            </a:r>
          </a:p>
        </p:txBody>
      </p:sp>
      <p:sp>
        <p:nvSpPr>
          <p:cNvPr id="23" name="Tekstin paikkamerkki 25"/>
          <p:cNvSpPr>
            <a:spLocks noGrp="1"/>
          </p:cNvSpPr>
          <p:nvPr>
            <p:ph type="body" sz="quarter" idx="14" hasCustomPrompt="1"/>
          </p:nvPr>
        </p:nvSpPr>
        <p:spPr>
          <a:xfrm>
            <a:off x="8052285" y="3251748"/>
            <a:ext cx="1899365" cy="1079252"/>
          </a:xfrm>
        </p:spPr>
        <p:txBody>
          <a:bodyPr anchor="ctr" anchorCtr="0">
            <a:normAutofit/>
          </a:bodyPr>
          <a:lstStyle>
            <a:lvl1pPr marL="0" indent="0" algn="ctr">
              <a:buNone/>
              <a:defRPr sz="1800" b="1"/>
            </a:lvl1pPr>
          </a:lstStyle>
          <a:p>
            <a:pPr lvl="0"/>
            <a:r>
              <a:rPr lang="fi-FI" dirty="0"/>
              <a:t>Tekstiä</a:t>
            </a:r>
          </a:p>
        </p:txBody>
      </p:sp>
      <p:sp>
        <p:nvSpPr>
          <p:cNvPr id="24" name="Tekstin paikkamerkki 25"/>
          <p:cNvSpPr>
            <a:spLocks noGrp="1"/>
          </p:cNvSpPr>
          <p:nvPr>
            <p:ph type="body" sz="quarter" idx="15" hasCustomPrompt="1"/>
          </p:nvPr>
        </p:nvSpPr>
        <p:spPr>
          <a:xfrm>
            <a:off x="6321357" y="1700808"/>
            <a:ext cx="1899365" cy="1079252"/>
          </a:xfrm>
        </p:spPr>
        <p:txBody>
          <a:bodyPr anchor="ctr" anchorCtr="0">
            <a:normAutofit/>
          </a:bodyPr>
          <a:lstStyle>
            <a:lvl1pPr marL="0" indent="0" algn="ctr">
              <a:buNone/>
              <a:defRPr sz="1800" b="1"/>
            </a:lvl1pPr>
          </a:lstStyle>
          <a:p>
            <a:pPr lvl="0"/>
            <a:r>
              <a:rPr lang="fi-FI" dirty="0"/>
              <a:t>Tekstiä</a:t>
            </a:r>
          </a:p>
        </p:txBody>
      </p:sp>
      <p:sp>
        <p:nvSpPr>
          <p:cNvPr id="25" name="Tekstin paikkamerkki 25"/>
          <p:cNvSpPr>
            <a:spLocks noGrp="1"/>
          </p:cNvSpPr>
          <p:nvPr>
            <p:ph type="body" sz="quarter" idx="16" hasCustomPrompt="1"/>
          </p:nvPr>
        </p:nvSpPr>
        <p:spPr>
          <a:xfrm>
            <a:off x="6321357" y="4817499"/>
            <a:ext cx="1899365" cy="1079252"/>
          </a:xfrm>
        </p:spPr>
        <p:txBody>
          <a:bodyPr anchor="ctr" anchorCtr="0">
            <a:normAutofit/>
          </a:bodyPr>
          <a:lstStyle>
            <a:lvl1pPr marL="0" indent="0" algn="ctr">
              <a:buNone/>
              <a:defRPr sz="1800" b="1"/>
            </a:lvl1pPr>
          </a:lstStyle>
          <a:p>
            <a:pPr lvl="0"/>
            <a:r>
              <a:rPr lang="fi-FI" dirty="0"/>
              <a:t>Tekstiä</a:t>
            </a:r>
          </a:p>
        </p:txBody>
      </p:sp>
    </p:spTree>
    <p:extLst>
      <p:ext uri="{BB962C8B-B14F-4D97-AF65-F5344CB8AC3E}">
        <p14:creationId xmlns:p14="http://schemas.microsoft.com/office/powerpoint/2010/main" val="157761505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1_Lopetusdia">
    <p:spTree>
      <p:nvGrpSpPr>
        <p:cNvPr id="1" name=""/>
        <p:cNvGrpSpPr/>
        <p:nvPr/>
      </p:nvGrpSpPr>
      <p:grpSpPr>
        <a:xfrm>
          <a:off x="0" y="0"/>
          <a:ext cx="0" cy="0"/>
          <a:chOff x="0" y="0"/>
          <a:chExt cx="0" cy="0"/>
        </a:xfrm>
      </p:grpSpPr>
      <p:pic>
        <p:nvPicPr>
          <p:cNvPr id="7" name="Kuva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4492"/>
            <a:ext cx="12195482" cy="6843507"/>
          </a:xfrm>
          <a:prstGeom prst="rect">
            <a:avLst/>
          </a:prstGeom>
        </p:spPr>
      </p:pic>
      <p:pic>
        <p:nvPicPr>
          <p:cNvPr id="8" name="Kuva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79776" y="620688"/>
            <a:ext cx="3805268" cy="2149976"/>
          </a:xfrm>
          <a:prstGeom prst="rect">
            <a:avLst/>
          </a:prstGeom>
        </p:spPr>
      </p:pic>
      <p:sp>
        <p:nvSpPr>
          <p:cNvPr id="5" name="Tekstin paikkamerkki 6"/>
          <p:cNvSpPr>
            <a:spLocks noGrp="1"/>
          </p:cNvSpPr>
          <p:nvPr>
            <p:ph type="body" sz="quarter" idx="13"/>
          </p:nvPr>
        </p:nvSpPr>
        <p:spPr>
          <a:xfrm>
            <a:off x="4013400" y="3861048"/>
            <a:ext cx="4194835" cy="1584176"/>
          </a:xfrm>
        </p:spPr>
        <p:txBody>
          <a:bodyPr>
            <a:normAutofit/>
          </a:bodyPr>
          <a:lstStyle>
            <a:lvl1pPr marL="0" indent="0" algn="ctr">
              <a:spcBef>
                <a:spcPts val="0"/>
              </a:spcBef>
              <a:spcAft>
                <a:spcPts val="1800"/>
              </a:spcAft>
              <a:buNone/>
              <a:defRPr sz="1800" b="1"/>
            </a:lvl1pPr>
          </a:lstStyle>
          <a:p>
            <a:pPr lvl="0"/>
            <a:r>
              <a:rPr lang="fi-FI" dirty="0"/>
              <a:t>Muokkaa tekstin perustyylejä napsauttamalla</a:t>
            </a:r>
          </a:p>
        </p:txBody>
      </p:sp>
    </p:spTree>
    <p:extLst>
      <p:ext uri="{BB962C8B-B14F-4D97-AF65-F5344CB8AC3E}">
        <p14:creationId xmlns:p14="http://schemas.microsoft.com/office/powerpoint/2010/main" val="99635180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_Otsikkodia">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9E0064C-8375-CC9B-2186-CFF5A45407F7}"/>
              </a:ext>
            </a:extLst>
          </p:cNvPr>
          <p:cNvPicPr>
            <a:picLocks noChangeAspect="1"/>
          </p:cNvPicPr>
          <p:nvPr userDrawn="1"/>
        </p:nvPicPr>
        <p:blipFill rotWithShape="1">
          <a:blip r:embed="rId2"/>
          <a:srcRect l="37692" t="3578" r="-601" b="5890"/>
          <a:stretch/>
        </p:blipFill>
        <p:spPr>
          <a:xfrm>
            <a:off x="0" y="0"/>
            <a:ext cx="1655999" cy="6876000"/>
          </a:xfrm>
          <a:prstGeom prst="rect">
            <a:avLst/>
          </a:prstGeom>
        </p:spPr>
      </p:pic>
      <p:pic>
        <p:nvPicPr>
          <p:cNvPr id="11" name="Picture 10">
            <a:extLst>
              <a:ext uri="{FF2B5EF4-FFF2-40B4-BE49-F238E27FC236}">
                <a16:creationId xmlns:a16="http://schemas.microsoft.com/office/drawing/2014/main" id="{1A3786A8-B626-F0E4-9487-DF83CCA69F92}"/>
              </a:ext>
            </a:extLst>
          </p:cNvPr>
          <p:cNvPicPr>
            <a:picLocks noChangeAspect="1"/>
          </p:cNvPicPr>
          <p:nvPr userDrawn="1"/>
        </p:nvPicPr>
        <p:blipFill rotWithShape="1">
          <a:blip r:embed="rId3"/>
          <a:srcRect l="138" t="12884" r="34375" b="10145"/>
          <a:stretch/>
        </p:blipFill>
        <p:spPr>
          <a:xfrm>
            <a:off x="7992000" y="0"/>
            <a:ext cx="4212000" cy="6876000"/>
          </a:xfrm>
          <a:prstGeom prst="rect">
            <a:avLst/>
          </a:prstGeom>
        </p:spPr>
      </p:pic>
      <p:pic>
        <p:nvPicPr>
          <p:cNvPr id="12" name="Picture 11">
            <a:extLst>
              <a:ext uri="{FF2B5EF4-FFF2-40B4-BE49-F238E27FC236}">
                <a16:creationId xmlns:a16="http://schemas.microsoft.com/office/drawing/2014/main" id="{0B68FEFD-5C2D-49F2-1E26-AC5BB329CC3E}"/>
              </a:ext>
            </a:extLst>
          </p:cNvPr>
          <p:cNvPicPr>
            <a:picLocks noChangeAspect="1"/>
          </p:cNvPicPr>
          <p:nvPr userDrawn="1"/>
        </p:nvPicPr>
        <p:blipFill>
          <a:blip r:embed="rId4"/>
          <a:stretch>
            <a:fillRect/>
          </a:stretch>
        </p:blipFill>
        <p:spPr>
          <a:xfrm>
            <a:off x="4921648" y="4029143"/>
            <a:ext cx="1836640" cy="947944"/>
          </a:xfrm>
          <a:prstGeom prst="rect">
            <a:avLst/>
          </a:prstGeom>
        </p:spPr>
      </p:pic>
      <p:sp>
        <p:nvSpPr>
          <p:cNvPr id="14" name="Subtitle 2">
            <a:extLst>
              <a:ext uri="{FF2B5EF4-FFF2-40B4-BE49-F238E27FC236}">
                <a16:creationId xmlns:a16="http://schemas.microsoft.com/office/drawing/2014/main" id="{37743DA3-0160-620F-B69C-400398ABD5FB}"/>
              </a:ext>
            </a:extLst>
          </p:cNvPr>
          <p:cNvSpPr>
            <a:spLocks noGrp="1"/>
          </p:cNvSpPr>
          <p:nvPr>
            <p:ph type="subTitle" idx="1" hasCustomPrompt="1"/>
          </p:nvPr>
        </p:nvSpPr>
        <p:spPr>
          <a:xfrm>
            <a:off x="1524000" y="5784226"/>
            <a:ext cx="9144000" cy="46704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err="1"/>
              <a:t>pv.kk.vvvv</a:t>
            </a:r>
            <a:endParaRPr lang="en-FI" dirty="0"/>
          </a:p>
        </p:txBody>
      </p:sp>
      <p:sp>
        <p:nvSpPr>
          <p:cNvPr id="15" name="Content Placeholder 42">
            <a:extLst>
              <a:ext uri="{FF2B5EF4-FFF2-40B4-BE49-F238E27FC236}">
                <a16:creationId xmlns:a16="http://schemas.microsoft.com/office/drawing/2014/main" id="{34D8DB8D-E6E3-439A-E2FA-F837F1DBF326}"/>
              </a:ext>
            </a:extLst>
          </p:cNvPr>
          <p:cNvSpPr>
            <a:spLocks noGrp="1"/>
          </p:cNvSpPr>
          <p:nvPr>
            <p:ph sz="quarter" idx="11"/>
          </p:nvPr>
        </p:nvSpPr>
        <p:spPr>
          <a:xfrm>
            <a:off x="1524000" y="6276788"/>
            <a:ext cx="9144000" cy="452438"/>
          </a:xfrm>
        </p:spPr>
        <p:txBody>
          <a:bodyPr/>
          <a:lstStyle>
            <a:lvl1pPr marL="0" indent="0" algn="ctr">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fi-FI"/>
              <a:t>Muokkaa tekstin perustyylejä napsauttamalla</a:t>
            </a:r>
          </a:p>
        </p:txBody>
      </p:sp>
      <p:sp>
        <p:nvSpPr>
          <p:cNvPr id="2" name="Otsikko 1">
            <a:extLst>
              <a:ext uri="{FF2B5EF4-FFF2-40B4-BE49-F238E27FC236}">
                <a16:creationId xmlns:a16="http://schemas.microsoft.com/office/drawing/2014/main" id="{3C6ECEE9-38A1-C6DD-D83F-1367F2D594B3}"/>
              </a:ext>
            </a:extLst>
          </p:cNvPr>
          <p:cNvSpPr>
            <a:spLocks noGrp="1"/>
          </p:cNvSpPr>
          <p:nvPr>
            <p:ph type="title"/>
          </p:nvPr>
        </p:nvSpPr>
        <p:spPr/>
        <p:txBody>
          <a:bodyPr/>
          <a:lstStyle/>
          <a:p>
            <a:r>
              <a:rPr lang="fi-FI"/>
              <a:t>Muokkaa ots. perustyyl. napsautt.</a:t>
            </a:r>
          </a:p>
        </p:txBody>
      </p:sp>
    </p:spTree>
    <p:extLst>
      <p:ext uri="{BB962C8B-B14F-4D97-AF65-F5344CB8AC3E}">
        <p14:creationId xmlns:p14="http://schemas.microsoft.com/office/powerpoint/2010/main" val="33049107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b="1"/>
            </a:lvl1pPr>
          </a:lstStyle>
          <a:p>
            <a:r>
              <a:rPr lang="fi-FI"/>
              <a:t>Muokkaa ots. perustyyl. napsautt.</a:t>
            </a:r>
            <a:endParaRPr lang="fi-FI" dirty="0"/>
          </a:p>
        </p:txBody>
      </p:sp>
      <p:sp>
        <p:nvSpPr>
          <p:cNvPr id="3" name="Sisällön paikkamerkki 2"/>
          <p:cNvSpPr>
            <a:spLocks noGrp="1"/>
          </p:cNvSpPr>
          <p:nvPr>
            <p:ph idx="1"/>
          </p:nvPr>
        </p:nvSpPr>
        <p:spPr/>
        <p:txBody>
          <a:bodyPr/>
          <a:lstStyle>
            <a:lvl1pPr>
              <a:spcAft>
                <a:spcPts val="480"/>
              </a:spcAft>
              <a:defRPr/>
            </a:lvl1pPr>
            <a:lvl2pPr>
              <a:spcBef>
                <a:spcPts val="0"/>
              </a:spcBef>
              <a:spcAft>
                <a:spcPts val="384"/>
              </a:spcAft>
              <a:defRPr/>
            </a:lvl2pPr>
            <a:lvl3pPr>
              <a:spcBef>
                <a:spcPts val="100"/>
              </a:spcBef>
              <a:spcAft>
                <a:spcPts val="384"/>
              </a:spcAft>
              <a:defRPr/>
            </a:lvl3pPr>
            <a:lvl4pPr>
              <a:spcBef>
                <a:spcPts val="100"/>
              </a:spcBef>
              <a:spcAft>
                <a:spcPts val="384"/>
              </a:spcAft>
              <a:defRPr/>
            </a:lvl4pPr>
            <a:lvl5pPr>
              <a:spcBef>
                <a:spcPts val="100"/>
              </a:spcBef>
              <a:spcAft>
                <a:spcPts val="384"/>
              </a:spcAft>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8" name="Päivämäärän paikkamerkki 3"/>
          <p:cNvSpPr>
            <a:spLocks noGrp="1"/>
          </p:cNvSpPr>
          <p:nvPr>
            <p:ph type="dt" sz="half" idx="10"/>
          </p:nvPr>
        </p:nvSpPr>
        <p:spPr>
          <a:xfrm>
            <a:off x="1619019" y="6376244"/>
            <a:ext cx="2844800" cy="365125"/>
          </a:xfrm>
          <a:prstGeom prst="rect">
            <a:avLst/>
          </a:prstGeom>
        </p:spPr>
        <p:txBody>
          <a:bodyPr/>
          <a:lstStyle/>
          <a:p>
            <a:r>
              <a:rPr lang="fi-FI"/>
              <a:t>4.3.2025</a:t>
            </a:r>
            <a:endParaRPr lang="fi-FI" dirty="0"/>
          </a:p>
        </p:txBody>
      </p:sp>
      <p:sp>
        <p:nvSpPr>
          <p:cNvPr id="9"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r>
              <a:rPr lang="fi-FI"/>
              <a:t>Lähde: Tela</a:t>
            </a:r>
            <a:endParaRPr lang="fi-FI" dirty="0"/>
          </a:p>
        </p:txBody>
      </p:sp>
      <p:sp>
        <p:nvSpPr>
          <p:cNvPr id="10"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Tree>
    <p:extLst>
      <p:ext uri="{BB962C8B-B14F-4D97-AF65-F5344CB8AC3E}">
        <p14:creationId xmlns:p14="http://schemas.microsoft.com/office/powerpoint/2010/main" val="42592793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Kolme pointti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ots. perustyyl. napsautt.</a:t>
            </a:r>
            <a:endParaRPr lang="fi-FI" dirty="0"/>
          </a:p>
        </p:txBody>
      </p:sp>
      <p:sp>
        <p:nvSpPr>
          <p:cNvPr id="3" name="Päivämäärän paikkamerkki 2"/>
          <p:cNvSpPr>
            <a:spLocks noGrp="1"/>
          </p:cNvSpPr>
          <p:nvPr>
            <p:ph type="dt" sz="half" idx="10"/>
          </p:nvPr>
        </p:nvSpPr>
        <p:spPr/>
        <p:txBody>
          <a:bodyPr/>
          <a:lstStyle/>
          <a:p>
            <a:r>
              <a:rPr lang="fi-FI"/>
              <a:t>4.3.2025</a:t>
            </a:r>
            <a:endParaRPr lang="fi-FI" dirty="0"/>
          </a:p>
        </p:txBody>
      </p:sp>
      <p:sp>
        <p:nvSpPr>
          <p:cNvPr id="4" name="Alatunnisteen paikkamerkki 3"/>
          <p:cNvSpPr>
            <a:spLocks noGrp="1"/>
          </p:cNvSpPr>
          <p:nvPr>
            <p:ph type="ftr" sz="quarter" idx="11"/>
          </p:nvPr>
        </p:nvSpPr>
        <p:spPr/>
        <p:txBody>
          <a:bodyPr/>
          <a:lstStyle/>
          <a:p>
            <a:r>
              <a:rPr lang="fi-FI"/>
              <a:t>Lähde: Tela</a:t>
            </a:r>
            <a:endParaRPr lang="fi-FI" dirty="0"/>
          </a:p>
        </p:txBody>
      </p:sp>
      <p:sp>
        <p:nvSpPr>
          <p:cNvPr id="5" name="Dian numeron paikkamerkki 4"/>
          <p:cNvSpPr>
            <a:spLocks noGrp="1"/>
          </p:cNvSpPr>
          <p:nvPr>
            <p:ph type="sldNum" sz="quarter" idx="12"/>
          </p:nvPr>
        </p:nvSpPr>
        <p:spPr/>
        <p:txBody>
          <a:bodyPr/>
          <a:lstStyle/>
          <a:p>
            <a:fld id="{4BA095A8-931A-4B31-B2F3-6A691F15CD38}" type="slidenum">
              <a:rPr lang="fi-FI" smtClean="0"/>
              <a:pPr/>
              <a:t>‹#›</a:t>
            </a:fld>
            <a:endParaRPr lang="fi-FI" dirty="0"/>
          </a:p>
        </p:txBody>
      </p:sp>
      <p:sp>
        <p:nvSpPr>
          <p:cNvPr id="6" name="Sisällön paikkamerkki 4"/>
          <p:cNvSpPr>
            <a:spLocks noGrp="1"/>
          </p:cNvSpPr>
          <p:nvPr>
            <p:ph idx="1" hasCustomPrompt="1"/>
          </p:nvPr>
        </p:nvSpPr>
        <p:spPr>
          <a:xfrm>
            <a:off x="609600" y="1752600"/>
            <a:ext cx="10972800" cy="4419600"/>
          </a:xfrm>
        </p:spPr>
        <p:txBody>
          <a:bodyPr>
            <a:normAutofit/>
          </a:bodyPr>
          <a:lstStyle>
            <a:lvl1pPr marL="914400" indent="-914400">
              <a:lnSpc>
                <a:spcPts val="5000"/>
              </a:lnSpc>
              <a:buFont typeface="+mj-lt"/>
              <a:buAutoNum type="arabicPeriod"/>
              <a:defRPr sz="4800" b="1" kern="1200" spc="-80" baseline="0">
                <a:solidFill>
                  <a:schemeClr val="accent2"/>
                </a:solidFill>
              </a:defRPr>
            </a:lvl1pPr>
          </a:lstStyle>
          <a:p>
            <a:r>
              <a:rPr lang="fi-FI" dirty="0"/>
              <a:t>Kolme pointtia</a:t>
            </a:r>
            <a:br>
              <a:rPr lang="fi-FI" dirty="0"/>
            </a:br>
            <a:r>
              <a:rPr lang="fi-FI" dirty="0" err="1"/>
              <a:t>sdfsdfsf</a:t>
            </a:r>
            <a:endParaRPr lang="fi-FI" dirty="0"/>
          </a:p>
        </p:txBody>
      </p:sp>
    </p:spTree>
    <p:extLst>
      <p:ext uri="{BB962C8B-B14F-4D97-AF65-F5344CB8AC3E}">
        <p14:creationId xmlns:p14="http://schemas.microsoft.com/office/powerpoint/2010/main" val="5563528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itaatti">
    <p:spTree>
      <p:nvGrpSpPr>
        <p:cNvPr id="1" name=""/>
        <p:cNvGrpSpPr/>
        <p:nvPr/>
      </p:nvGrpSpPr>
      <p:grpSpPr>
        <a:xfrm>
          <a:off x="0" y="0"/>
          <a:ext cx="0" cy="0"/>
          <a:chOff x="0" y="0"/>
          <a:chExt cx="0" cy="0"/>
        </a:xfrm>
      </p:grpSpPr>
      <p:sp>
        <p:nvSpPr>
          <p:cNvPr id="3" name="Päivämäärän paikkamerkki 2"/>
          <p:cNvSpPr>
            <a:spLocks noGrp="1"/>
          </p:cNvSpPr>
          <p:nvPr>
            <p:ph type="dt" sz="half" idx="10"/>
          </p:nvPr>
        </p:nvSpPr>
        <p:spPr/>
        <p:txBody>
          <a:bodyPr/>
          <a:lstStyle/>
          <a:p>
            <a:r>
              <a:rPr lang="fi-FI"/>
              <a:t>4.3.2025</a:t>
            </a:r>
            <a:endParaRPr lang="fi-FI" dirty="0"/>
          </a:p>
        </p:txBody>
      </p:sp>
      <p:sp>
        <p:nvSpPr>
          <p:cNvPr id="4" name="Alatunnisteen paikkamerkki 3"/>
          <p:cNvSpPr>
            <a:spLocks noGrp="1"/>
          </p:cNvSpPr>
          <p:nvPr>
            <p:ph type="ftr" sz="quarter" idx="11"/>
          </p:nvPr>
        </p:nvSpPr>
        <p:spPr/>
        <p:txBody>
          <a:bodyPr/>
          <a:lstStyle/>
          <a:p>
            <a:r>
              <a:rPr lang="fi-FI"/>
              <a:t>Lähde: Tela</a:t>
            </a:r>
            <a:endParaRPr lang="fi-FI" dirty="0"/>
          </a:p>
        </p:txBody>
      </p:sp>
      <p:sp>
        <p:nvSpPr>
          <p:cNvPr id="5" name="Dian numeron paikkamerkki 4"/>
          <p:cNvSpPr>
            <a:spLocks noGrp="1"/>
          </p:cNvSpPr>
          <p:nvPr>
            <p:ph type="sldNum" sz="quarter" idx="12"/>
          </p:nvPr>
        </p:nvSpPr>
        <p:spPr/>
        <p:txBody>
          <a:bodyPr/>
          <a:lstStyle/>
          <a:p>
            <a:fld id="{4BA095A8-931A-4B31-B2F3-6A691F15CD38}" type="slidenum">
              <a:rPr lang="fi-FI" smtClean="0"/>
              <a:pPr/>
              <a:t>‹#›</a:t>
            </a:fld>
            <a:endParaRPr lang="fi-FI" dirty="0"/>
          </a:p>
        </p:txBody>
      </p:sp>
      <p:sp>
        <p:nvSpPr>
          <p:cNvPr id="6" name="Sisällön paikkamerkki 4"/>
          <p:cNvSpPr>
            <a:spLocks noGrp="1"/>
          </p:cNvSpPr>
          <p:nvPr>
            <p:ph idx="1" hasCustomPrompt="1"/>
          </p:nvPr>
        </p:nvSpPr>
        <p:spPr>
          <a:xfrm>
            <a:off x="609600" y="620688"/>
            <a:ext cx="10972800" cy="5328592"/>
          </a:xfrm>
        </p:spPr>
        <p:txBody>
          <a:bodyPr anchor="ctr" anchorCtr="0">
            <a:normAutofit/>
          </a:bodyPr>
          <a:lstStyle>
            <a:lvl1pPr marL="0" indent="0" algn="ctr">
              <a:lnSpc>
                <a:spcPts val="5000"/>
              </a:lnSpc>
              <a:buFont typeface="+mj-lt"/>
              <a:buNone/>
              <a:defRPr sz="4800" b="1" kern="1200" spc="-80" baseline="0">
                <a:solidFill>
                  <a:schemeClr val="accent2"/>
                </a:solidFill>
              </a:defRPr>
            </a:lvl1pPr>
          </a:lstStyle>
          <a:p>
            <a:r>
              <a:rPr lang="fi-FI" dirty="0"/>
              <a:t>”Lisää sitaatti tähän.”</a:t>
            </a:r>
          </a:p>
        </p:txBody>
      </p:sp>
    </p:spTree>
    <p:extLst>
      <p:ext uri="{BB962C8B-B14F-4D97-AF65-F5344CB8AC3E}">
        <p14:creationId xmlns:p14="http://schemas.microsoft.com/office/powerpoint/2010/main" val="8870098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ekstikappale">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ots. perustyyl. napsautt.</a:t>
            </a:r>
            <a:endParaRPr lang="fi-FI" dirty="0"/>
          </a:p>
        </p:txBody>
      </p:sp>
      <p:sp>
        <p:nvSpPr>
          <p:cNvPr id="3" name="Päivämäärän paikkamerkki 2"/>
          <p:cNvSpPr>
            <a:spLocks noGrp="1"/>
          </p:cNvSpPr>
          <p:nvPr>
            <p:ph type="dt" sz="half" idx="10"/>
          </p:nvPr>
        </p:nvSpPr>
        <p:spPr>
          <a:xfrm>
            <a:off x="1619019" y="6376244"/>
            <a:ext cx="1404640" cy="365125"/>
          </a:xfrm>
        </p:spPr>
        <p:txBody>
          <a:bodyPr/>
          <a:lstStyle/>
          <a:p>
            <a:r>
              <a:rPr lang="fi-FI"/>
              <a:t>4.3.2025</a:t>
            </a:r>
            <a:endParaRPr lang="fi-FI" dirty="0"/>
          </a:p>
        </p:txBody>
      </p:sp>
      <p:sp>
        <p:nvSpPr>
          <p:cNvPr id="4" name="Alatunnisteen paikkamerkki 3"/>
          <p:cNvSpPr>
            <a:spLocks noGrp="1"/>
          </p:cNvSpPr>
          <p:nvPr>
            <p:ph type="ftr" sz="quarter" idx="11"/>
          </p:nvPr>
        </p:nvSpPr>
        <p:spPr>
          <a:xfrm>
            <a:off x="3028061" y="6373916"/>
            <a:ext cx="3860800" cy="365125"/>
          </a:xfrm>
        </p:spPr>
        <p:txBody>
          <a:bodyPr/>
          <a:lstStyle/>
          <a:p>
            <a:r>
              <a:rPr lang="fi-FI"/>
              <a:t>Lähde: Tela</a:t>
            </a:r>
            <a:endParaRPr lang="fi-FI" dirty="0"/>
          </a:p>
        </p:txBody>
      </p:sp>
      <p:sp>
        <p:nvSpPr>
          <p:cNvPr id="5" name="Dian numeron paikkamerkki 4"/>
          <p:cNvSpPr>
            <a:spLocks noGrp="1"/>
          </p:cNvSpPr>
          <p:nvPr>
            <p:ph type="sldNum" sz="quarter" idx="12"/>
          </p:nvPr>
        </p:nvSpPr>
        <p:spPr/>
        <p:txBody>
          <a:bodyPr/>
          <a:lstStyle/>
          <a:p>
            <a:fld id="{4BA095A8-931A-4B31-B2F3-6A691F15CD38}" type="slidenum">
              <a:rPr lang="fi-FI" smtClean="0"/>
              <a:pPr/>
              <a:t>‹#›</a:t>
            </a:fld>
            <a:endParaRPr lang="fi-FI" dirty="0"/>
          </a:p>
        </p:txBody>
      </p:sp>
      <p:sp>
        <p:nvSpPr>
          <p:cNvPr id="6" name="Sisällön paikkamerkki 2"/>
          <p:cNvSpPr>
            <a:spLocks noGrp="1"/>
          </p:cNvSpPr>
          <p:nvPr>
            <p:ph idx="1" hasCustomPrompt="1"/>
          </p:nvPr>
        </p:nvSpPr>
        <p:spPr>
          <a:xfrm>
            <a:off x="609600" y="1600201"/>
            <a:ext cx="10972800" cy="4277072"/>
          </a:xfrm>
        </p:spPr>
        <p:txBody>
          <a:bodyPr>
            <a:normAutofit/>
          </a:bodyPr>
          <a:lstStyle>
            <a:lvl1pPr marL="0" indent="0">
              <a:spcAft>
                <a:spcPts val="480"/>
              </a:spcAft>
              <a:buNone/>
              <a:defRPr sz="2400" baseline="0"/>
            </a:lvl1pPr>
            <a:lvl2pPr marL="457200" indent="0">
              <a:spcBef>
                <a:spcPts val="0"/>
              </a:spcBef>
              <a:spcAft>
                <a:spcPts val="384"/>
              </a:spcAft>
              <a:buNone/>
              <a:defRPr/>
            </a:lvl2pPr>
            <a:lvl3pPr marL="914400" indent="0">
              <a:spcBef>
                <a:spcPts val="100"/>
              </a:spcBef>
              <a:spcAft>
                <a:spcPts val="384"/>
              </a:spcAft>
              <a:buNone/>
              <a:defRPr/>
            </a:lvl3pPr>
            <a:lvl4pPr marL="1371600" indent="0">
              <a:spcBef>
                <a:spcPts val="100"/>
              </a:spcBef>
              <a:spcAft>
                <a:spcPts val="384"/>
              </a:spcAft>
              <a:buNone/>
              <a:defRPr/>
            </a:lvl4pPr>
            <a:lvl5pPr marL="1828800" indent="0">
              <a:spcBef>
                <a:spcPts val="100"/>
              </a:spcBef>
              <a:spcAft>
                <a:spcPts val="384"/>
              </a:spcAft>
              <a:buNone/>
              <a:defRPr/>
            </a:lvl5pPr>
          </a:lstStyle>
          <a:p>
            <a:pPr lvl="0"/>
            <a:r>
              <a:rPr lang="fi-FI" dirty="0"/>
              <a:t>Teksti ilman listapallukoita. Kirjoita teksti kappalemuotoon.</a:t>
            </a:r>
          </a:p>
        </p:txBody>
      </p:sp>
    </p:spTree>
    <p:extLst>
      <p:ext uri="{BB962C8B-B14F-4D97-AF65-F5344CB8AC3E}">
        <p14:creationId xmlns:p14="http://schemas.microsoft.com/office/powerpoint/2010/main" val="9359289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Kaksi palsta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b="1"/>
            </a:lvl1pPr>
          </a:lstStyle>
          <a:p>
            <a:r>
              <a:rPr lang="fi-FI"/>
              <a:t>Muokkaa ots. perustyyl. napsautt.</a:t>
            </a:r>
            <a:endParaRPr lang="fi-FI" dirty="0"/>
          </a:p>
        </p:txBody>
      </p:sp>
      <p:sp>
        <p:nvSpPr>
          <p:cNvPr id="3" name="Sisällön paikkamerkki 2"/>
          <p:cNvSpPr>
            <a:spLocks noGrp="1"/>
          </p:cNvSpPr>
          <p:nvPr>
            <p:ph sz="half" idx="1"/>
          </p:nvPr>
        </p:nvSpPr>
        <p:spPr>
          <a:xfrm>
            <a:off x="609600" y="1600201"/>
            <a:ext cx="5384800" cy="4525963"/>
          </a:xfrm>
        </p:spPr>
        <p:txBody>
          <a:bodyPr/>
          <a:lstStyle>
            <a:lvl1pPr>
              <a:spcAft>
                <a:spcPts val="480"/>
              </a:spcAft>
              <a:defRPr sz="2000"/>
            </a:lvl1pPr>
            <a:lvl2pPr>
              <a:spcBef>
                <a:spcPts val="384"/>
              </a:spcBef>
              <a:spcAft>
                <a:spcPts val="0"/>
              </a:spcAft>
              <a:defRPr sz="1800"/>
            </a:lvl2pPr>
            <a:lvl3pPr>
              <a:spcBef>
                <a:spcPts val="384"/>
              </a:spcBef>
              <a:defRPr sz="1800"/>
            </a:lvl3pPr>
            <a:lvl4pPr>
              <a:defRPr sz="1600"/>
            </a:lvl4pPr>
            <a:lvl5pPr>
              <a:defRPr sz="16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Sisällön paikkamerkki 3"/>
          <p:cNvSpPr>
            <a:spLocks noGrp="1"/>
          </p:cNvSpPr>
          <p:nvPr>
            <p:ph sz="half" idx="2"/>
          </p:nvPr>
        </p:nvSpPr>
        <p:spPr>
          <a:xfrm>
            <a:off x="6197600" y="1600201"/>
            <a:ext cx="5384800" cy="4525963"/>
          </a:xfrm>
        </p:spPr>
        <p:txBody>
          <a:bodyPr/>
          <a:lstStyle>
            <a:lvl1pPr>
              <a:spcAft>
                <a:spcPts val="480"/>
              </a:spcAft>
              <a:defRPr sz="2000"/>
            </a:lvl1pPr>
            <a:lvl2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2pPr>
            <a:lvl3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3pPr>
            <a:lvl4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4pPr>
            <a:lvl5pPr algn="l" defTabSz="914400" rtl="0" eaLnBrk="1" latinLnBrk="0" hangingPunct="1">
              <a:spcBef>
                <a:spcPts val="384"/>
              </a:spcBef>
              <a:buFont typeface="Arial" pitchFamily="34" charset="0"/>
              <a:defRPr lang="fi-FI" sz="1800" kern="120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1" name="Päivämäärän paikkamerkki 3"/>
          <p:cNvSpPr>
            <a:spLocks noGrp="1"/>
          </p:cNvSpPr>
          <p:nvPr>
            <p:ph type="dt" sz="half" idx="10"/>
          </p:nvPr>
        </p:nvSpPr>
        <p:spPr>
          <a:xfrm>
            <a:off x="1619019" y="6376244"/>
            <a:ext cx="2844800" cy="365125"/>
          </a:xfrm>
          <a:prstGeom prst="rect">
            <a:avLst/>
          </a:prstGeom>
        </p:spPr>
        <p:txBody>
          <a:bodyPr/>
          <a:lstStyle/>
          <a:p>
            <a:r>
              <a:rPr lang="fi-FI"/>
              <a:t>4.3.2025</a:t>
            </a:r>
            <a:endParaRPr lang="fi-FI" dirty="0"/>
          </a:p>
        </p:txBody>
      </p:sp>
      <p:sp>
        <p:nvSpPr>
          <p:cNvPr id="12"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r>
              <a:rPr lang="fi-FI"/>
              <a:t>Lähde: Tela</a:t>
            </a:r>
            <a:endParaRPr lang="fi-FI" dirty="0"/>
          </a:p>
        </p:txBody>
      </p:sp>
      <p:sp>
        <p:nvSpPr>
          <p:cNvPr id="13"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Tree>
    <p:extLst>
      <p:ext uri="{BB962C8B-B14F-4D97-AF65-F5344CB8AC3E}">
        <p14:creationId xmlns:p14="http://schemas.microsoft.com/office/powerpoint/2010/main" val="26881536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Kaksi palstaa alaotsikoill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b="1"/>
            </a:lvl1pPr>
          </a:lstStyle>
          <a:p>
            <a:r>
              <a:rPr lang="fi-FI"/>
              <a:t>Muokkaa ots. perustyyl. napsautt.</a:t>
            </a:r>
          </a:p>
        </p:txBody>
      </p:sp>
      <p:sp>
        <p:nvSpPr>
          <p:cNvPr id="3" name="Tekstin paikkamerkki 2"/>
          <p:cNvSpPr>
            <a:spLocks noGrp="1"/>
          </p:cNvSpPr>
          <p:nvPr>
            <p:ph type="body" idx="1"/>
          </p:nvPr>
        </p:nvSpPr>
        <p:spPr>
          <a:xfrm>
            <a:off x="609600" y="1535113"/>
            <a:ext cx="5386917"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p:cNvSpPr>
            <a:spLocks noGrp="1"/>
          </p:cNvSpPr>
          <p:nvPr>
            <p:ph sz="half" idx="2"/>
          </p:nvPr>
        </p:nvSpPr>
        <p:spPr>
          <a:xfrm>
            <a:off x="609600" y="2174875"/>
            <a:ext cx="5386917" cy="3951288"/>
          </a:xfrm>
        </p:spPr>
        <p:txBody>
          <a:bodyPr/>
          <a:lstStyle>
            <a:lvl1pPr>
              <a:spcAft>
                <a:spcPts val="480"/>
              </a:spcAft>
              <a:defRPr sz="2000"/>
            </a:lvl1pPr>
            <a:lvl2pPr>
              <a:spcBef>
                <a:spcPts val="384"/>
              </a:spcBef>
              <a:defRPr sz="1800"/>
            </a:lvl2pPr>
            <a:lvl3pPr>
              <a:spcBef>
                <a:spcPts val="384"/>
              </a:spcBef>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Tekstin paikkamerkki 4"/>
          <p:cNvSpPr>
            <a:spLocks noGrp="1"/>
          </p:cNvSpPr>
          <p:nvPr>
            <p:ph type="body" sz="quarter" idx="3"/>
          </p:nvPr>
        </p:nvSpPr>
        <p:spPr>
          <a:xfrm>
            <a:off x="6193368" y="1535113"/>
            <a:ext cx="5389033"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p:cNvSpPr>
            <a:spLocks noGrp="1"/>
          </p:cNvSpPr>
          <p:nvPr>
            <p:ph sz="quarter" idx="4"/>
          </p:nvPr>
        </p:nvSpPr>
        <p:spPr>
          <a:xfrm>
            <a:off x="6193368" y="2174875"/>
            <a:ext cx="5389033" cy="3951288"/>
          </a:xfrm>
        </p:spPr>
        <p:txBody>
          <a:bodyPr/>
          <a:lstStyle>
            <a:lvl1pPr>
              <a:spcAft>
                <a:spcPts val="480"/>
              </a:spcAft>
              <a:defRPr sz="2000"/>
            </a:lvl1pPr>
            <a:lvl2pPr>
              <a:spcBef>
                <a:spcPts val="384"/>
              </a:spcBef>
              <a:defRPr sz="1800"/>
            </a:lvl2pPr>
            <a:lvl3pPr>
              <a:spcBef>
                <a:spcPts val="384"/>
              </a:spcBef>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3" name="Päivämäärän paikkamerkki 3"/>
          <p:cNvSpPr>
            <a:spLocks noGrp="1"/>
          </p:cNvSpPr>
          <p:nvPr>
            <p:ph type="dt" sz="half" idx="10"/>
          </p:nvPr>
        </p:nvSpPr>
        <p:spPr>
          <a:xfrm>
            <a:off x="1619019" y="6376244"/>
            <a:ext cx="2844800" cy="365125"/>
          </a:xfrm>
          <a:prstGeom prst="rect">
            <a:avLst/>
          </a:prstGeom>
        </p:spPr>
        <p:txBody>
          <a:bodyPr/>
          <a:lstStyle/>
          <a:p>
            <a:r>
              <a:rPr lang="fi-FI"/>
              <a:t>4.3.2025</a:t>
            </a:r>
            <a:endParaRPr lang="fi-FI" dirty="0"/>
          </a:p>
        </p:txBody>
      </p:sp>
      <p:sp>
        <p:nvSpPr>
          <p:cNvPr id="14"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r>
              <a:rPr lang="fi-FI"/>
              <a:t>Lähde: Tela</a:t>
            </a:r>
            <a:endParaRPr lang="fi-FI" dirty="0"/>
          </a:p>
        </p:txBody>
      </p:sp>
      <p:sp>
        <p:nvSpPr>
          <p:cNvPr id="15"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Tree>
    <p:extLst>
      <p:ext uri="{BB962C8B-B14F-4D97-AF65-F5344CB8AC3E}">
        <p14:creationId xmlns:p14="http://schemas.microsoft.com/office/powerpoint/2010/main" val="194870757"/>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609600" y="435600"/>
            <a:ext cx="10972800" cy="979200"/>
          </a:xfrm>
          <a:prstGeom prst="rect">
            <a:avLst/>
          </a:prstGeom>
        </p:spPr>
        <p:txBody>
          <a:bodyPr vert="horz" lIns="91440" tIns="45720" rIns="91440" bIns="45720" rtlCol="0" anchor="ctr">
            <a:normAutofit/>
          </a:bodyPr>
          <a:lstStyle/>
          <a:p>
            <a:r>
              <a:rPr lang="fi-FI" dirty="0"/>
              <a:t>Muokkaa </a:t>
            </a:r>
            <a:r>
              <a:rPr lang="fi-FI" dirty="0" err="1"/>
              <a:t>perustyyl</a:t>
            </a:r>
            <a:r>
              <a:rPr lang="fi-FI" dirty="0"/>
              <a:t>. </a:t>
            </a:r>
            <a:r>
              <a:rPr lang="fi-FI" dirty="0" err="1"/>
              <a:t>napsautt</a:t>
            </a:r>
            <a:r>
              <a:rPr lang="fi-FI" dirty="0"/>
              <a:t>.</a:t>
            </a:r>
          </a:p>
        </p:txBody>
      </p:sp>
      <p:sp>
        <p:nvSpPr>
          <p:cNvPr id="3" name="Tekstin paikkamerkki 2"/>
          <p:cNvSpPr>
            <a:spLocks noGrp="1"/>
          </p:cNvSpPr>
          <p:nvPr>
            <p:ph type="body" idx="1"/>
          </p:nvPr>
        </p:nvSpPr>
        <p:spPr>
          <a:xfrm>
            <a:off x="609600" y="1600201"/>
            <a:ext cx="10972800" cy="4277072"/>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9" name="Päivämäärän paikkamerkki 3"/>
          <p:cNvSpPr>
            <a:spLocks noGrp="1"/>
          </p:cNvSpPr>
          <p:nvPr>
            <p:ph type="dt" sz="half" idx="2"/>
          </p:nvPr>
        </p:nvSpPr>
        <p:spPr>
          <a:xfrm>
            <a:off x="1619019" y="6376244"/>
            <a:ext cx="1404640" cy="365125"/>
          </a:xfrm>
          <a:prstGeom prst="rect">
            <a:avLst/>
          </a:prstGeom>
        </p:spPr>
        <p:txBody>
          <a:bodyPr/>
          <a:lstStyle>
            <a:lvl1pPr>
              <a:defRPr sz="1000">
                <a:solidFill>
                  <a:schemeClr val="bg1">
                    <a:lumMod val="65000"/>
                  </a:schemeClr>
                </a:solidFill>
              </a:defRPr>
            </a:lvl1pPr>
          </a:lstStyle>
          <a:p>
            <a:r>
              <a:rPr lang="fi-FI"/>
              <a:t>4.3.2025</a:t>
            </a:r>
            <a:endParaRPr lang="fi-FI" dirty="0"/>
          </a:p>
        </p:txBody>
      </p:sp>
      <p:sp>
        <p:nvSpPr>
          <p:cNvPr id="10" name="Alatunnisteen paikkamerkki 4"/>
          <p:cNvSpPr>
            <a:spLocks noGrp="1"/>
          </p:cNvSpPr>
          <p:nvPr>
            <p:ph type="ftr" sz="quarter" idx="3"/>
          </p:nvPr>
        </p:nvSpPr>
        <p:spPr>
          <a:xfrm>
            <a:off x="3023659" y="6373916"/>
            <a:ext cx="3860800" cy="365125"/>
          </a:xfrm>
          <a:prstGeom prst="rect">
            <a:avLst/>
          </a:prstGeom>
        </p:spPr>
        <p:txBody>
          <a:bodyPr/>
          <a:lstStyle>
            <a:lvl1pPr algn="l">
              <a:defRPr sz="1000">
                <a:solidFill>
                  <a:schemeClr val="bg1">
                    <a:lumMod val="65000"/>
                  </a:schemeClr>
                </a:solidFill>
              </a:defRPr>
            </a:lvl1pPr>
          </a:lstStyle>
          <a:p>
            <a:r>
              <a:rPr lang="fi-FI"/>
              <a:t>Lähde: Tela</a:t>
            </a:r>
            <a:endParaRPr lang="fi-FI" dirty="0"/>
          </a:p>
        </p:txBody>
      </p:sp>
      <p:sp>
        <p:nvSpPr>
          <p:cNvPr id="11" name="Dian numeron paikkamerkki 5"/>
          <p:cNvSpPr>
            <a:spLocks noGrp="1"/>
          </p:cNvSpPr>
          <p:nvPr>
            <p:ph type="sldNum" sz="quarter" idx="4"/>
          </p:nvPr>
        </p:nvSpPr>
        <p:spPr>
          <a:xfrm>
            <a:off x="609600" y="6373916"/>
            <a:ext cx="1009419" cy="365125"/>
          </a:xfrm>
          <a:prstGeom prst="rect">
            <a:avLst/>
          </a:prstGeom>
        </p:spPr>
        <p:txBody>
          <a:bodyPr/>
          <a:lstStyle>
            <a:lvl1pPr>
              <a:defRPr sz="1000">
                <a:solidFill>
                  <a:schemeClr val="bg1">
                    <a:lumMod val="65000"/>
                  </a:schemeClr>
                </a:solidFill>
              </a:defRPr>
            </a:lvl1pPr>
          </a:lstStyle>
          <a:p>
            <a:fld id="{4BA095A8-931A-4B31-B2F3-6A691F15CD38}" type="slidenum">
              <a:rPr lang="fi-FI" smtClean="0"/>
              <a:pPr/>
              <a:t>‹#›</a:t>
            </a:fld>
            <a:endParaRPr lang="fi-FI" dirty="0"/>
          </a:p>
        </p:txBody>
      </p:sp>
      <p:pic>
        <p:nvPicPr>
          <p:cNvPr id="8" name="Kuva 7"/>
          <p:cNvPicPr>
            <a:picLocks noChangeAspect="1"/>
          </p:cNvPicPr>
          <p:nvPr/>
        </p:nvPicPr>
        <p:blipFill>
          <a:blip r:embed="rId37" cstate="print">
            <a:extLst>
              <a:ext uri="{28A0092B-C50C-407E-A947-70E740481C1C}">
                <a14:useLocalDpi xmlns:a14="http://schemas.microsoft.com/office/drawing/2010/main" val="0"/>
              </a:ext>
            </a:extLst>
          </a:blip>
          <a:stretch>
            <a:fillRect/>
          </a:stretch>
        </p:blipFill>
        <p:spPr>
          <a:xfrm>
            <a:off x="10207780" y="5877273"/>
            <a:ext cx="1432836" cy="809552"/>
          </a:xfrm>
          <a:prstGeom prst="rect">
            <a:avLst/>
          </a:prstGeom>
        </p:spPr>
      </p:pic>
      <p:pic>
        <p:nvPicPr>
          <p:cNvPr id="4" name="Kuva 3">
            <a:extLst>
              <a:ext uri="{FF2B5EF4-FFF2-40B4-BE49-F238E27FC236}">
                <a16:creationId xmlns:a16="http://schemas.microsoft.com/office/drawing/2014/main" id="{2A672E88-10EA-11AF-95BE-77D5FF175B17}"/>
              </a:ext>
            </a:extLst>
          </p:cNvPr>
          <p:cNvPicPr>
            <a:picLocks noChangeAspect="1"/>
          </p:cNvPicPr>
          <p:nvPr userDrawn="1"/>
        </p:nvPicPr>
        <p:blipFill>
          <a:blip r:embed="rId37" cstate="print">
            <a:extLst>
              <a:ext uri="{28A0092B-C50C-407E-A947-70E740481C1C}">
                <a14:useLocalDpi xmlns:a14="http://schemas.microsoft.com/office/drawing/2010/main" val="0"/>
              </a:ext>
            </a:extLst>
          </a:blip>
          <a:stretch>
            <a:fillRect/>
          </a:stretch>
        </p:blipFill>
        <p:spPr>
          <a:xfrm>
            <a:off x="10207780" y="5877273"/>
            <a:ext cx="1432836" cy="809552"/>
          </a:xfrm>
          <a:prstGeom prst="rect">
            <a:avLst/>
          </a:prstGeom>
        </p:spPr>
      </p:pic>
    </p:spTree>
    <p:extLst>
      <p:ext uri="{BB962C8B-B14F-4D97-AF65-F5344CB8AC3E}">
        <p14:creationId xmlns:p14="http://schemas.microsoft.com/office/powerpoint/2010/main" val="1039817204"/>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1" r:id="rId15"/>
    <p:sldLayoutId id="2147483692" r:id="rId16"/>
    <p:sldLayoutId id="2147483693" r:id="rId17"/>
    <p:sldLayoutId id="2147483694" r:id="rId18"/>
    <p:sldLayoutId id="2147483695" r:id="rId19"/>
    <p:sldLayoutId id="2147483696" r:id="rId20"/>
    <p:sldLayoutId id="2147483697" r:id="rId21"/>
    <p:sldLayoutId id="2147483698" r:id="rId22"/>
    <p:sldLayoutId id="2147483649" r:id="rId23"/>
    <p:sldLayoutId id="2147483651" r:id="rId24"/>
    <p:sldLayoutId id="2147483672" r:id="rId25"/>
    <p:sldLayoutId id="2147483670" r:id="rId26"/>
    <p:sldLayoutId id="2147483674" r:id="rId27"/>
    <p:sldLayoutId id="2147483671" r:id="rId28"/>
    <p:sldLayoutId id="2147483666" r:id="rId29"/>
    <p:sldLayoutId id="2147483667" r:id="rId30"/>
    <p:sldLayoutId id="2147483673" r:id="rId31"/>
    <p:sldLayoutId id="2147483668" r:id="rId32"/>
    <p:sldLayoutId id="2147483669" r:id="rId33"/>
    <p:sldLayoutId id="2147483660" r:id="rId34"/>
    <p:sldLayoutId id="2147483675" r:id="rId35"/>
  </p:sldLayoutIdLst>
  <p:hf sldNum="0" hdr="0"/>
  <p:txStyles>
    <p:titleStyle>
      <a:lvl1pPr algn="l" defTabSz="914400" rtl="0" eaLnBrk="1" latinLnBrk="0" hangingPunct="1">
        <a:spcBef>
          <a:spcPct val="0"/>
        </a:spcBef>
        <a:buNone/>
        <a:defRPr sz="3000" b="1" kern="1200">
          <a:solidFill>
            <a:schemeClr val="tx1"/>
          </a:solidFill>
          <a:latin typeface="+mj-lt"/>
          <a:ea typeface="+mj-ea"/>
          <a:cs typeface="+mj-cs"/>
        </a:defRPr>
      </a:lvl1pPr>
    </p:titleStyle>
    <p:bodyStyle>
      <a:lvl1pPr marL="342900" indent="-342900" algn="l" defTabSz="914400" rtl="0" eaLnBrk="1" latinLnBrk="0" hangingPunct="1">
        <a:spcBef>
          <a:spcPct val="20000"/>
        </a:spcBef>
        <a:spcAft>
          <a:spcPts val="1800"/>
        </a:spcAft>
        <a:buClr>
          <a:schemeClr val="accent2"/>
        </a:buClr>
        <a:buFont typeface="Arial" pitchFamily="34" charset="0"/>
        <a:buChar char="•"/>
        <a:defRPr sz="2000" kern="1200">
          <a:solidFill>
            <a:schemeClr val="tx1"/>
          </a:solidFill>
          <a:latin typeface="+mn-lt"/>
          <a:ea typeface="+mn-ea"/>
          <a:cs typeface="+mn-cs"/>
        </a:defRPr>
      </a:lvl1pPr>
      <a:lvl2pPr marL="742950" indent="-285750" algn="l" defTabSz="914400" rtl="0" eaLnBrk="1" latinLnBrk="0" hangingPunct="1">
        <a:spcBef>
          <a:spcPts val="480"/>
        </a:spcBef>
        <a:spcAft>
          <a:spcPts val="0"/>
        </a:spcAft>
        <a:buClr>
          <a:srgbClr val="00B0F0"/>
        </a:buClr>
        <a:buSzPct val="90000"/>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chemeClr val="accent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chemeClr val="accent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hyperlink" Target="http://www.stat.fi/keruu/telq/ohjeet.html" TargetMode="Externa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35C2FD-6575-A5E7-BAEB-1F18142EA107}"/>
              </a:ext>
            </a:extLst>
          </p:cNvPr>
          <p:cNvSpPr>
            <a:spLocks noGrp="1"/>
          </p:cNvSpPr>
          <p:nvPr>
            <p:ph type="title"/>
          </p:nvPr>
        </p:nvSpPr>
        <p:spPr>
          <a:xfrm>
            <a:off x="1559496" y="2132856"/>
            <a:ext cx="8244408" cy="1170882"/>
          </a:xfrm>
        </p:spPr>
        <p:txBody>
          <a:bodyPr>
            <a:normAutofit/>
          </a:bodyPr>
          <a:lstStyle/>
          <a:p>
            <a:pPr algn="ctr"/>
            <a:r>
              <a:rPr lang="fi-FI" dirty="0"/>
              <a:t>Eläkevarojen nettomääräisen sijoitustoiminnan kehitys</a:t>
            </a:r>
            <a:endParaRPr lang="en-FI" dirty="0"/>
          </a:p>
        </p:txBody>
      </p:sp>
    </p:spTree>
    <p:extLst>
      <p:ext uri="{BB962C8B-B14F-4D97-AF65-F5344CB8AC3E}">
        <p14:creationId xmlns:p14="http://schemas.microsoft.com/office/powerpoint/2010/main" val="12191899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F07A9969-B88F-4189-83E7-BA2E7811506B}"/>
              </a:ext>
            </a:extLst>
          </p:cNvPr>
          <p:cNvSpPr>
            <a:spLocks noGrp="1"/>
          </p:cNvSpPr>
          <p:nvPr>
            <p:ph type="dt" sz="half" idx="10"/>
          </p:nvPr>
        </p:nvSpPr>
        <p:spPr/>
        <p:txBody>
          <a:bodyPr/>
          <a:lstStyle/>
          <a:p>
            <a:r>
              <a:rPr lang="fi-FI"/>
              <a:t>4.3.2025</a:t>
            </a:r>
            <a:endParaRPr lang="fi-FI" dirty="0"/>
          </a:p>
        </p:txBody>
      </p:sp>
      <p:sp>
        <p:nvSpPr>
          <p:cNvPr id="3" name="Alatunnisteen paikkamerkki 2">
            <a:extLst>
              <a:ext uri="{FF2B5EF4-FFF2-40B4-BE49-F238E27FC236}">
                <a16:creationId xmlns:a16="http://schemas.microsoft.com/office/drawing/2014/main" id="{60DE3CE1-A43A-41D1-A337-094F5C3D0868}"/>
              </a:ext>
            </a:extLst>
          </p:cNvPr>
          <p:cNvSpPr>
            <a:spLocks noGrp="1"/>
          </p:cNvSpPr>
          <p:nvPr>
            <p:ph type="ftr" sz="quarter" idx="11"/>
          </p:nvPr>
        </p:nvSpPr>
        <p:spPr/>
        <p:txBody>
          <a:bodyPr/>
          <a:lstStyle/>
          <a:p>
            <a:r>
              <a:rPr lang="fi-FI"/>
              <a:t>Lähde: Tela</a:t>
            </a:r>
            <a:endParaRPr lang="fi-FI" dirty="0"/>
          </a:p>
        </p:txBody>
      </p:sp>
      <p:pic>
        <p:nvPicPr>
          <p:cNvPr id="6" name="Kuva 5">
            <a:extLst>
              <a:ext uri="{FF2B5EF4-FFF2-40B4-BE49-F238E27FC236}">
                <a16:creationId xmlns:a16="http://schemas.microsoft.com/office/drawing/2014/main" id="{5E62251E-97FA-C697-BE9F-560FB8DAE511}"/>
              </a:ext>
            </a:extLst>
          </p:cNvPr>
          <p:cNvPicPr>
            <a:picLocks noChangeAspect="1"/>
          </p:cNvPicPr>
          <p:nvPr/>
        </p:nvPicPr>
        <p:blipFill>
          <a:blip r:embed="rId2"/>
          <a:stretch>
            <a:fillRect/>
          </a:stretch>
        </p:blipFill>
        <p:spPr>
          <a:xfrm>
            <a:off x="1619019" y="116631"/>
            <a:ext cx="8688012" cy="5953956"/>
          </a:xfrm>
          <a:prstGeom prst="rect">
            <a:avLst/>
          </a:prstGeom>
        </p:spPr>
      </p:pic>
    </p:spTree>
    <p:extLst>
      <p:ext uri="{BB962C8B-B14F-4D97-AF65-F5344CB8AC3E}">
        <p14:creationId xmlns:p14="http://schemas.microsoft.com/office/powerpoint/2010/main" val="3945127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B423A3CD-4B4D-408E-B7E0-B0A7A9833C18}"/>
              </a:ext>
            </a:extLst>
          </p:cNvPr>
          <p:cNvSpPr>
            <a:spLocks noGrp="1"/>
          </p:cNvSpPr>
          <p:nvPr>
            <p:ph type="dt" sz="half" idx="10"/>
          </p:nvPr>
        </p:nvSpPr>
        <p:spPr/>
        <p:txBody>
          <a:bodyPr/>
          <a:lstStyle/>
          <a:p>
            <a:r>
              <a:rPr lang="fi-FI"/>
              <a:t>4.3.2025</a:t>
            </a:r>
            <a:endParaRPr lang="fi-FI" dirty="0"/>
          </a:p>
        </p:txBody>
      </p:sp>
      <p:sp>
        <p:nvSpPr>
          <p:cNvPr id="3" name="Alatunnisteen paikkamerkki 2">
            <a:extLst>
              <a:ext uri="{FF2B5EF4-FFF2-40B4-BE49-F238E27FC236}">
                <a16:creationId xmlns:a16="http://schemas.microsoft.com/office/drawing/2014/main" id="{96B14D79-6982-45AE-B3BC-902AF2DC11CB}"/>
              </a:ext>
            </a:extLst>
          </p:cNvPr>
          <p:cNvSpPr>
            <a:spLocks noGrp="1"/>
          </p:cNvSpPr>
          <p:nvPr>
            <p:ph type="ftr" sz="quarter" idx="11"/>
          </p:nvPr>
        </p:nvSpPr>
        <p:spPr/>
        <p:txBody>
          <a:bodyPr/>
          <a:lstStyle/>
          <a:p>
            <a:r>
              <a:rPr lang="fi-FI"/>
              <a:t>Lähde: Tela</a:t>
            </a:r>
            <a:endParaRPr lang="fi-FI" dirty="0"/>
          </a:p>
        </p:txBody>
      </p:sp>
      <p:pic>
        <p:nvPicPr>
          <p:cNvPr id="6" name="Kuva 5">
            <a:extLst>
              <a:ext uri="{FF2B5EF4-FFF2-40B4-BE49-F238E27FC236}">
                <a16:creationId xmlns:a16="http://schemas.microsoft.com/office/drawing/2014/main" id="{96A885C9-BCD8-5865-EF70-8786C8EE6A74}"/>
              </a:ext>
            </a:extLst>
          </p:cNvPr>
          <p:cNvPicPr>
            <a:picLocks noChangeAspect="1"/>
          </p:cNvPicPr>
          <p:nvPr/>
        </p:nvPicPr>
        <p:blipFill>
          <a:blip r:embed="rId2"/>
          <a:stretch>
            <a:fillRect/>
          </a:stretch>
        </p:blipFill>
        <p:spPr>
          <a:xfrm>
            <a:off x="1619019" y="133106"/>
            <a:ext cx="8811855" cy="6049219"/>
          </a:xfrm>
          <a:prstGeom prst="rect">
            <a:avLst/>
          </a:prstGeom>
        </p:spPr>
      </p:pic>
    </p:spTree>
    <p:extLst>
      <p:ext uri="{BB962C8B-B14F-4D97-AF65-F5344CB8AC3E}">
        <p14:creationId xmlns:p14="http://schemas.microsoft.com/office/powerpoint/2010/main" val="33829953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5D9D0D96-6545-4748-8784-8457CA736AC0}"/>
              </a:ext>
            </a:extLst>
          </p:cNvPr>
          <p:cNvSpPr>
            <a:spLocks noGrp="1"/>
          </p:cNvSpPr>
          <p:nvPr>
            <p:ph type="dt" sz="half" idx="10"/>
          </p:nvPr>
        </p:nvSpPr>
        <p:spPr/>
        <p:txBody>
          <a:bodyPr/>
          <a:lstStyle/>
          <a:p>
            <a:r>
              <a:rPr lang="fi-FI"/>
              <a:t>4.3.2025</a:t>
            </a:r>
            <a:endParaRPr lang="fi-FI" dirty="0"/>
          </a:p>
        </p:txBody>
      </p:sp>
      <p:sp>
        <p:nvSpPr>
          <p:cNvPr id="3" name="Alatunnisteen paikkamerkki 2">
            <a:extLst>
              <a:ext uri="{FF2B5EF4-FFF2-40B4-BE49-F238E27FC236}">
                <a16:creationId xmlns:a16="http://schemas.microsoft.com/office/drawing/2014/main" id="{3093E968-152C-405E-91FD-693203CBF739}"/>
              </a:ext>
            </a:extLst>
          </p:cNvPr>
          <p:cNvSpPr>
            <a:spLocks noGrp="1"/>
          </p:cNvSpPr>
          <p:nvPr>
            <p:ph type="ftr" sz="quarter" idx="11"/>
          </p:nvPr>
        </p:nvSpPr>
        <p:spPr/>
        <p:txBody>
          <a:bodyPr/>
          <a:lstStyle/>
          <a:p>
            <a:r>
              <a:rPr lang="fi-FI"/>
              <a:t>Lähde: Tela</a:t>
            </a:r>
            <a:endParaRPr lang="fi-FI" dirty="0"/>
          </a:p>
        </p:txBody>
      </p:sp>
      <p:sp>
        <p:nvSpPr>
          <p:cNvPr id="8" name="Otsikko 1">
            <a:extLst>
              <a:ext uri="{FF2B5EF4-FFF2-40B4-BE49-F238E27FC236}">
                <a16:creationId xmlns:a16="http://schemas.microsoft.com/office/drawing/2014/main" id="{7CB09B1E-8445-47E6-AFEE-175A400135A2}"/>
              </a:ext>
            </a:extLst>
          </p:cNvPr>
          <p:cNvSpPr txBox="1">
            <a:spLocks/>
          </p:cNvSpPr>
          <p:nvPr/>
        </p:nvSpPr>
        <p:spPr>
          <a:xfrm>
            <a:off x="1919536" y="285509"/>
            <a:ext cx="7992888" cy="903681"/>
          </a:xfrm>
          <a:prstGeom prst="rect">
            <a:avLst/>
          </a:prstGeom>
        </p:spPr>
        <p:txBody>
          <a:bodyPr>
            <a:normAutofit/>
          </a:bodyPr>
          <a:lstStyle>
            <a:lvl1pPr algn="l" defTabSz="914400" rtl="0" eaLnBrk="1" latinLnBrk="0" hangingPunct="1">
              <a:spcBef>
                <a:spcPct val="0"/>
              </a:spcBef>
              <a:buNone/>
              <a:defRPr sz="3000" b="1" kern="1200">
                <a:solidFill>
                  <a:schemeClr val="tx1"/>
                </a:solidFill>
                <a:latin typeface="+mj-lt"/>
                <a:ea typeface="+mj-ea"/>
                <a:cs typeface="+mj-cs"/>
              </a:defRPr>
            </a:lvl1pPr>
          </a:lstStyle>
          <a:p>
            <a:pPr algn="ctr"/>
            <a:r>
              <a:rPr lang="fi-FI" sz="2000" b="0" dirty="0"/>
              <a:t>Yksityisalojen työeläkesijoituksille kertynyt reaalituotto 1997–2024, % sitoutuneesta pääomasta </a:t>
            </a:r>
          </a:p>
        </p:txBody>
      </p:sp>
      <p:pic>
        <p:nvPicPr>
          <p:cNvPr id="5" name="Kuva 4">
            <a:extLst>
              <a:ext uri="{FF2B5EF4-FFF2-40B4-BE49-F238E27FC236}">
                <a16:creationId xmlns:a16="http://schemas.microsoft.com/office/drawing/2014/main" id="{FC0E5343-2FE0-B604-C419-D2F67BDC32F0}"/>
              </a:ext>
            </a:extLst>
          </p:cNvPr>
          <p:cNvPicPr>
            <a:picLocks noChangeAspect="1"/>
          </p:cNvPicPr>
          <p:nvPr/>
        </p:nvPicPr>
        <p:blipFill>
          <a:blip r:embed="rId2"/>
          <a:stretch>
            <a:fillRect/>
          </a:stretch>
        </p:blipFill>
        <p:spPr>
          <a:xfrm>
            <a:off x="2169663" y="1124744"/>
            <a:ext cx="7492633" cy="5035732"/>
          </a:xfrm>
          <a:prstGeom prst="rect">
            <a:avLst/>
          </a:prstGeom>
        </p:spPr>
      </p:pic>
    </p:spTree>
    <p:extLst>
      <p:ext uri="{BB962C8B-B14F-4D97-AF65-F5344CB8AC3E}">
        <p14:creationId xmlns:p14="http://schemas.microsoft.com/office/powerpoint/2010/main" val="22457057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312C314D-03FF-47B8-B670-C3315F2AB5AC}"/>
              </a:ext>
            </a:extLst>
          </p:cNvPr>
          <p:cNvSpPr>
            <a:spLocks noGrp="1"/>
          </p:cNvSpPr>
          <p:nvPr>
            <p:ph type="dt" sz="half" idx="10"/>
          </p:nvPr>
        </p:nvSpPr>
        <p:spPr/>
        <p:txBody>
          <a:bodyPr/>
          <a:lstStyle/>
          <a:p>
            <a:r>
              <a:rPr lang="fi-FI"/>
              <a:t>4.3.2025</a:t>
            </a:r>
            <a:endParaRPr lang="fi-FI" dirty="0"/>
          </a:p>
        </p:txBody>
      </p:sp>
      <p:sp>
        <p:nvSpPr>
          <p:cNvPr id="3" name="Alatunnisteen paikkamerkki 2">
            <a:extLst>
              <a:ext uri="{FF2B5EF4-FFF2-40B4-BE49-F238E27FC236}">
                <a16:creationId xmlns:a16="http://schemas.microsoft.com/office/drawing/2014/main" id="{B22CD2F7-B426-4850-A88C-25AE46835A50}"/>
              </a:ext>
            </a:extLst>
          </p:cNvPr>
          <p:cNvSpPr>
            <a:spLocks noGrp="1"/>
          </p:cNvSpPr>
          <p:nvPr>
            <p:ph type="ftr" sz="quarter" idx="11"/>
          </p:nvPr>
        </p:nvSpPr>
        <p:spPr/>
        <p:txBody>
          <a:bodyPr/>
          <a:lstStyle/>
          <a:p>
            <a:r>
              <a:rPr lang="fi-FI"/>
              <a:t>Lähde: Tela</a:t>
            </a:r>
            <a:endParaRPr lang="fi-FI" dirty="0"/>
          </a:p>
        </p:txBody>
      </p:sp>
      <p:sp>
        <p:nvSpPr>
          <p:cNvPr id="4" name="Otsikko 1">
            <a:extLst>
              <a:ext uri="{FF2B5EF4-FFF2-40B4-BE49-F238E27FC236}">
                <a16:creationId xmlns:a16="http://schemas.microsoft.com/office/drawing/2014/main" id="{67CD8B07-4721-4FAA-B83F-D18EE8E1E557}"/>
              </a:ext>
            </a:extLst>
          </p:cNvPr>
          <p:cNvSpPr txBox="1">
            <a:spLocks/>
          </p:cNvSpPr>
          <p:nvPr/>
        </p:nvSpPr>
        <p:spPr>
          <a:xfrm>
            <a:off x="1703512" y="260648"/>
            <a:ext cx="8229600" cy="979200"/>
          </a:xfrm>
          <a:prstGeom prst="rect">
            <a:avLst/>
          </a:prstGeom>
        </p:spPr>
        <p:txBody>
          <a:bodyPr>
            <a:normAutofit/>
          </a:bodyPr>
          <a:lstStyle>
            <a:lvl1pPr algn="l" defTabSz="914400" rtl="0" eaLnBrk="1" latinLnBrk="0" hangingPunct="1">
              <a:spcBef>
                <a:spcPct val="0"/>
              </a:spcBef>
              <a:buNone/>
              <a:defRPr sz="3000" b="1" kern="1200">
                <a:solidFill>
                  <a:schemeClr val="tx1"/>
                </a:solidFill>
                <a:latin typeface="+mj-lt"/>
                <a:ea typeface="+mj-ea"/>
                <a:cs typeface="+mj-cs"/>
              </a:defRPr>
            </a:lvl1pPr>
          </a:lstStyle>
          <a:p>
            <a:pPr algn="ctr"/>
            <a:r>
              <a:rPr lang="fi-FI" sz="2400"/>
              <a:t>Tilastointiuudistuksen vaikutukset sijoitustilastoihin</a:t>
            </a:r>
            <a:endParaRPr lang="en-US" sz="2400" dirty="0"/>
          </a:p>
        </p:txBody>
      </p:sp>
      <p:sp>
        <p:nvSpPr>
          <p:cNvPr id="5" name="Sisällön paikkamerkki 2">
            <a:extLst>
              <a:ext uri="{FF2B5EF4-FFF2-40B4-BE49-F238E27FC236}">
                <a16:creationId xmlns:a16="http://schemas.microsoft.com/office/drawing/2014/main" id="{D3D3C423-5EFA-49F0-9154-0678DA846E54}"/>
              </a:ext>
            </a:extLst>
          </p:cNvPr>
          <p:cNvSpPr txBox="1">
            <a:spLocks/>
          </p:cNvSpPr>
          <p:nvPr/>
        </p:nvSpPr>
        <p:spPr>
          <a:xfrm>
            <a:off x="1368232" y="1322252"/>
            <a:ext cx="9030789" cy="4277072"/>
          </a:xfrm>
          <a:prstGeom prst="rect">
            <a:avLst/>
          </a:prstGeom>
        </p:spPr>
        <p:txBody>
          <a:bodyPr>
            <a:noAutofit/>
          </a:bodyPr>
          <a:lstStyle>
            <a:lvl1pPr marL="342900" indent="-342900" algn="l" defTabSz="914400" rtl="0" eaLnBrk="1" latinLnBrk="0" hangingPunct="1">
              <a:spcBef>
                <a:spcPct val="20000"/>
              </a:spcBef>
              <a:spcAft>
                <a:spcPts val="1800"/>
              </a:spcAft>
              <a:buClr>
                <a:schemeClr val="accent2"/>
              </a:buClr>
              <a:buFont typeface="Arial" pitchFamily="34" charset="0"/>
              <a:buChar char="•"/>
              <a:defRPr sz="2000" kern="1200">
                <a:solidFill>
                  <a:schemeClr val="tx1"/>
                </a:solidFill>
                <a:latin typeface="+mn-lt"/>
                <a:ea typeface="+mn-ea"/>
                <a:cs typeface="+mn-cs"/>
              </a:defRPr>
            </a:lvl1pPr>
            <a:lvl2pPr marL="742950" indent="-285750" algn="l" defTabSz="914400" rtl="0" eaLnBrk="1" latinLnBrk="0" hangingPunct="1">
              <a:spcBef>
                <a:spcPts val="480"/>
              </a:spcBef>
              <a:spcAft>
                <a:spcPts val="0"/>
              </a:spcAft>
              <a:buClr>
                <a:srgbClr val="00B0F0"/>
              </a:buClr>
              <a:buSzPct val="90000"/>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chemeClr val="accent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chemeClr val="accent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i-FI" sz="1400"/>
              <a:t>Raportointi tarkentui 2016 vuoden alusta muun muassa johdannaisiin liittyvien annettujen ja saatujen käteisvakuuksien ja sijoituksiin liittyvien kauppahintasaamisten ja –velkojen osalta. </a:t>
            </a:r>
          </a:p>
          <a:p>
            <a:r>
              <a:rPr lang="fi-FI" sz="1400"/>
              <a:t>Uudessa tilastokeskuksen TEL-varatiedonkeruussa kerätään tietoja yritysryhmän ulkopuolisesta ja sisäisestä antolainauksesta, josta sisäinen antolainaus pitää sisällään yhteenlaskettuna kaiken antolainauksen eläkevakuuttajan omille yhtiöille mukaan lukien omille kiinteistöyhtiöille. Tilastoraportilta ei siis suoraan erotella, kuinka suuri osuus sisäisestä antolainauksesta on omille kiinteistöyhtiöille. Uuden raportoinnin myötä, kaikki antolainaus niin sisäinen kuin ulkoinenkin on sisällytetty sijoituslainoihin, mistä johtuen kiinteistösijoituksien määrä on laskenut, mutta toisaalta sijoituslainojen määrä kasvanut samalla summalla. Tällä luokitusmuutoksella ei siten ole vaikutusta koko sijoitusvarallisuuteen, koska erä vain siirtyi sijoitusluokasta toiseen.</a:t>
            </a:r>
            <a:endParaRPr lang="en-US" sz="1400"/>
          </a:p>
          <a:p>
            <a:r>
              <a:rPr lang="fi-FI" sz="1400"/>
              <a:t>Lisäksi aiemmin osakerahastosijoituksiin luokiteltuja rahasto-osuuksia on luokiteltu yhdistelmärahastoihin vuonna 2016 käyttöön otetussa raportoinnissa. Tällä ei kuitenkaan ole vaikutusta kokonaisvarallisuuteen.</a:t>
            </a:r>
            <a:endParaRPr lang="en-US" sz="1400"/>
          </a:p>
          <a:p>
            <a:r>
              <a:rPr lang="fi-FI" sz="1400"/>
              <a:t>Myös johdannaisten sopimuskannan nettoarvon raportoinnin käsittelyä on tarkennettu.</a:t>
            </a:r>
          </a:p>
          <a:p>
            <a:r>
              <a:rPr lang="fi-FI" sz="1400"/>
              <a:t>Tilastokeskuksen TEL-varatiedonkeruun ohjeet </a:t>
            </a:r>
            <a:r>
              <a:rPr lang="fi-FI" sz="1400" u="sng">
                <a:hlinkClick r:id="rId2"/>
              </a:rPr>
              <a:t>http://www.stat.fi/keruu/telq/ohjeet.html </a:t>
            </a:r>
            <a:endParaRPr lang="fi-FI" sz="1400" u="sng"/>
          </a:p>
          <a:p>
            <a:pPr marL="0" indent="0">
              <a:buFont typeface="Arial" pitchFamily="34" charset="0"/>
              <a:buNone/>
            </a:pPr>
            <a:endParaRPr lang="en-US" sz="1400"/>
          </a:p>
          <a:p>
            <a:endParaRPr lang="en-US" sz="1400"/>
          </a:p>
          <a:p>
            <a:endParaRPr lang="en-US" sz="1400" dirty="0"/>
          </a:p>
        </p:txBody>
      </p:sp>
    </p:spTree>
    <p:extLst>
      <p:ext uri="{BB962C8B-B14F-4D97-AF65-F5344CB8AC3E}">
        <p14:creationId xmlns:p14="http://schemas.microsoft.com/office/powerpoint/2010/main" val="27648590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609356B0-19C5-4D79-991E-2C1AD579771E}"/>
              </a:ext>
            </a:extLst>
          </p:cNvPr>
          <p:cNvSpPr>
            <a:spLocks noGrp="1"/>
          </p:cNvSpPr>
          <p:nvPr>
            <p:ph type="dt" sz="half" idx="10"/>
          </p:nvPr>
        </p:nvSpPr>
        <p:spPr/>
        <p:txBody>
          <a:bodyPr/>
          <a:lstStyle/>
          <a:p>
            <a:r>
              <a:rPr lang="fi-FI"/>
              <a:t>4.3.2025</a:t>
            </a:r>
            <a:endParaRPr lang="fi-FI" dirty="0"/>
          </a:p>
        </p:txBody>
      </p:sp>
      <p:sp>
        <p:nvSpPr>
          <p:cNvPr id="6" name="Alatunnisteen paikkamerkki 5">
            <a:extLst>
              <a:ext uri="{FF2B5EF4-FFF2-40B4-BE49-F238E27FC236}">
                <a16:creationId xmlns:a16="http://schemas.microsoft.com/office/drawing/2014/main" id="{B6C4E38E-B4BD-43DB-BA30-435E0840FF96}"/>
              </a:ext>
            </a:extLst>
          </p:cNvPr>
          <p:cNvSpPr>
            <a:spLocks noGrp="1"/>
          </p:cNvSpPr>
          <p:nvPr>
            <p:ph type="ftr" sz="quarter" idx="11"/>
          </p:nvPr>
        </p:nvSpPr>
        <p:spPr/>
        <p:txBody>
          <a:bodyPr/>
          <a:lstStyle/>
          <a:p>
            <a:r>
              <a:rPr lang="fi-FI"/>
              <a:t>Lähde: Tela</a:t>
            </a:r>
            <a:endParaRPr lang="fi-FI" dirty="0"/>
          </a:p>
        </p:txBody>
      </p:sp>
      <p:pic>
        <p:nvPicPr>
          <p:cNvPr id="5" name="Kuva 4">
            <a:extLst>
              <a:ext uri="{FF2B5EF4-FFF2-40B4-BE49-F238E27FC236}">
                <a16:creationId xmlns:a16="http://schemas.microsoft.com/office/drawing/2014/main" id="{9374C7DF-8E50-45DA-1BFF-EBDC4AA75640}"/>
              </a:ext>
            </a:extLst>
          </p:cNvPr>
          <p:cNvPicPr>
            <a:picLocks noChangeAspect="1"/>
          </p:cNvPicPr>
          <p:nvPr/>
        </p:nvPicPr>
        <p:blipFill>
          <a:blip r:embed="rId2"/>
          <a:stretch>
            <a:fillRect/>
          </a:stretch>
        </p:blipFill>
        <p:spPr>
          <a:xfrm>
            <a:off x="1559496" y="115853"/>
            <a:ext cx="8964276" cy="5982535"/>
          </a:xfrm>
          <a:prstGeom prst="rect">
            <a:avLst/>
          </a:prstGeom>
        </p:spPr>
      </p:pic>
    </p:spTree>
    <p:extLst>
      <p:ext uri="{BB962C8B-B14F-4D97-AF65-F5344CB8AC3E}">
        <p14:creationId xmlns:p14="http://schemas.microsoft.com/office/powerpoint/2010/main" val="42375175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609356B0-19C5-4D79-991E-2C1AD579771E}"/>
              </a:ext>
            </a:extLst>
          </p:cNvPr>
          <p:cNvSpPr>
            <a:spLocks noGrp="1"/>
          </p:cNvSpPr>
          <p:nvPr>
            <p:ph type="dt" sz="half" idx="10"/>
          </p:nvPr>
        </p:nvSpPr>
        <p:spPr/>
        <p:txBody>
          <a:bodyPr/>
          <a:lstStyle/>
          <a:p>
            <a:r>
              <a:rPr lang="fi-FI"/>
              <a:t>4.3.2025</a:t>
            </a:r>
            <a:endParaRPr lang="fi-FI" dirty="0"/>
          </a:p>
        </p:txBody>
      </p:sp>
      <p:sp>
        <p:nvSpPr>
          <p:cNvPr id="6" name="Alatunnisteen paikkamerkki 5">
            <a:extLst>
              <a:ext uri="{FF2B5EF4-FFF2-40B4-BE49-F238E27FC236}">
                <a16:creationId xmlns:a16="http://schemas.microsoft.com/office/drawing/2014/main" id="{B6C4E38E-B4BD-43DB-BA30-435E0840FF96}"/>
              </a:ext>
            </a:extLst>
          </p:cNvPr>
          <p:cNvSpPr>
            <a:spLocks noGrp="1"/>
          </p:cNvSpPr>
          <p:nvPr>
            <p:ph type="ftr" sz="quarter" idx="11"/>
          </p:nvPr>
        </p:nvSpPr>
        <p:spPr/>
        <p:txBody>
          <a:bodyPr/>
          <a:lstStyle/>
          <a:p>
            <a:r>
              <a:rPr lang="fi-FI"/>
              <a:t>Lähde: Tela</a:t>
            </a:r>
            <a:endParaRPr lang="fi-FI" dirty="0"/>
          </a:p>
        </p:txBody>
      </p:sp>
      <p:pic>
        <p:nvPicPr>
          <p:cNvPr id="4" name="Kuva 3">
            <a:extLst>
              <a:ext uri="{FF2B5EF4-FFF2-40B4-BE49-F238E27FC236}">
                <a16:creationId xmlns:a16="http://schemas.microsoft.com/office/drawing/2014/main" id="{36B80E33-364C-D40A-EFB7-DE963880B28F}"/>
              </a:ext>
            </a:extLst>
          </p:cNvPr>
          <p:cNvPicPr>
            <a:picLocks noChangeAspect="1"/>
          </p:cNvPicPr>
          <p:nvPr/>
        </p:nvPicPr>
        <p:blipFill>
          <a:blip r:embed="rId2"/>
          <a:stretch>
            <a:fillRect/>
          </a:stretch>
        </p:blipFill>
        <p:spPr>
          <a:xfrm>
            <a:off x="1343472" y="116631"/>
            <a:ext cx="9002381" cy="5887272"/>
          </a:xfrm>
          <a:prstGeom prst="rect">
            <a:avLst/>
          </a:prstGeom>
        </p:spPr>
      </p:pic>
    </p:spTree>
    <p:extLst>
      <p:ext uri="{BB962C8B-B14F-4D97-AF65-F5344CB8AC3E}">
        <p14:creationId xmlns:p14="http://schemas.microsoft.com/office/powerpoint/2010/main" val="19958226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609356B0-19C5-4D79-991E-2C1AD579771E}"/>
              </a:ext>
            </a:extLst>
          </p:cNvPr>
          <p:cNvSpPr>
            <a:spLocks noGrp="1"/>
          </p:cNvSpPr>
          <p:nvPr>
            <p:ph type="dt" sz="half" idx="10"/>
          </p:nvPr>
        </p:nvSpPr>
        <p:spPr/>
        <p:txBody>
          <a:bodyPr/>
          <a:lstStyle/>
          <a:p>
            <a:r>
              <a:rPr lang="fi-FI"/>
              <a:t>4.3.2025</a:t>
            </a:r>
            <a:endParaRPr lang="fi-FI" dirty="0"/>
          </a:p>
        </p:txBody>
      </p:sp>
      <p:sp>
        <p:nvSpPr>
          <p:cNvPr id="4" name="Alatunnisteen paikkamerkki 3">
            <a:extLst>
              <a:ext uri="{FF2B5EF4-FFF2-40B4-BE49-F238E27FC236}">
                <a16:creationId xmlns:a16="http://schemas.microsoft.com/office/drawing/2014/main" id="{AFA43FD4-0234-43B7-95F9-E30198C2602E}"/>
              </a:ext>
            </a:extLst>
          </p:cNvPr>
          <p:cNvSpPr>
            <a:spLocks noGrp="1"/>
          </p:cNvSpPr>
          <p:nvPr>
            <p:ph type="ftr" sz="quarter" idx="11"/>
          </p:nvPr>
        </p:nvSpPr>
        <p:spPr/>
        <p:txBody>
          <a:bodyPr/>
          <a:lstStyle/>
          <a:p>
            <a:r>
              <a:rPr lang="fi-FI"/>
              <a:t>Lähde: Tela</a:t>
            </a:r>
            <a:endParaRPr lang="fi-FI" dirty="0"/>
          </a:p>
        </p:txBody>
      </p:sp>
      <p:pic>
        <p:nvPicPr>
          <p:cNvPr id="6" name="Kuva 5">
            <a:extLst>
              <a:ext uri="{FF2B5EF4-FFF2-40B4-BE49-F238E27FC236}">
                <a16:creationId xmlns:a16="http://schemas.microsoft.com/office/drawing/2014/main" id="{5C959BD6-1E7B-1182-C7A4-C4D28303D399}"/>
              </a:ext>
            </a:extLst>
          </p:cNvPr>
          <p:cNvPicPr>
            <a:picLocks noChangeAspect="1"/>
          </p:cNvPicPr>
          <p:nvPr/>
        </p:nvPicPr>
        <p:blipFill>
          <a:blip r:embed="rId2"/>
          <a:stretch>
            <a:fillRect/>
          </a:stretch>
        </p:blipFill>
        <p:spPr>
          <a:xfrm>
            <a:off x="1441078" y="188640"/>
            <a:ext cx="9309843" cy="5544616"/>
          </a:xfrm>
          <a:prstGeom prst="rect">
            <a:avLst/>
          </a:prstGeom>
        </p:spPr>
      </p:pic>
    </p:spTree>
    <p:extLst>
      <p:ext uri="{BB962C8B-B14F-4D97-AF65-F5344CB8AC3E}">
        <p14:creationId xmlns:p14="http://schemas.microsoft.com/office/powerpoint/2010/main" val="36381824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609356B0-19C5-4D79-991E-2C1AD579771E}"/>
              </a:ext>
            </a:extLst>
          </p:cNvPr>
          <p:cNvSpPr>
            <a:spLocks noGrp="1"/>
          </p:cNvSpPr>
          <p:nvPr>
            <p:ph type="dt" sz="half" idx="10"/>
          </p:nvPr>
        </p:nvSpPr>
        <p:spPr/>
        <p:txBody>
          <a:bodyPr/>
          <a:lstStyle/>
          <a:p>
            <a:r>
              <a:rPr lang="fi-FI"/>
              <a:t>4.3.2025</a:t>
            </a:r>
            <a:endParaRPr lang="fi-FI" dirty="0"/>
          </a:p>
        </p:txBody>
      </p:sp>
      <p:sp>
        <p:nvSpPr>
          <p:cNvPr id="6" name="Alatunnisteen paikkamerkki 5">
            <a:extLst>
              <a:ext uri="{FF2B5EF4-FFF2-40B4-BE49-F238E27FC236}">
                <a16:creationId xmlns:a16="http://schemas.microsoft.com/office/drawing/2014/main" id="{B6C4E38E-B4BD-43DB-BA30-435E0840FF96}"/>
              </a:ext>
            </a:extLst>
          </p:cNvPr>
          <p:cNvSpPr>
            <a:spLocks noGrp="1"/>
          </p:cNvSpPr>
          <p:nvPr>
            <p:ph type="ftr" sz="quarter" idx="11"/>
          </p:nvPr>
        </p:nvSpPr>
        <p:spPr/>
        <p:txBody>
          <a:bodyPr/>
          <a:lstStyle/>
          <a:p>
            <a:r>
              <a:rPr lang="fi-FI"/>
              <a:t>Lähde: Tela</a:t>
            </a:r>
            <a:endParaRPr lang="fi-FI" dirty="0"/>
          </a:p>
        </p:txBody>
      </p:sp>
      <p:pic>
        <p:nvPicPr>
          <p:cNvPr id="5" name="Kuva 4">
            <a:extLst>
              <a:ext uri="{FF2B5EF4-FFF2-40B4-BE49-F238E27FC236}">
                <a16:creationId xmlns:a16="http://schemas.microsoft.com/office/drawing/2014/main" id="{7257D57A-3D21-A78C-6C57-7D52FEA862D1}"/>
              </a:ext>
            </a:extLst>
          </p:cNvPr>
          <p:cNvPicPr>
            <a:picLocks noChangeAspect="1"/>
          </p:cNvPicPr>
          <p:nvPr/>
        </p:nvPicPr>
        <p:blipFill>
          <a:blip r:embed="rId2"/>
          <a:stretch>
            <a:fillRect/>
          </a:stretch>
        </p:blipFill>
        <p:spPr>
          <a:xfrm>
            <a:off x="1127448" y="116631"/>
            <a:ext cx="9325789" cy="5688632"/>
          </a:xfrm>
          <a:prstGeom prst="rect">
            <a:avLst/>
          </a:prstGeom>
        </p:spPr>
      </p:pic>
    </p:spTree>
    <p:extLst>
      <p:ext uri="{BB962C8B-B14F-4D97-AF65-F5344CB8AC3E}">
        <p14:creationId xmlns:p14="http://schemas.microsoft.com/office/powerpoint/2010/main" val="27259637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609356B0-19C5-4D79-991E-2C1AD579771E}"/>
              </a:ext>
            </a:extLst>
          </p:cNvPr>
          <p:cNvSpPr>
            <a:spLocks noGrp="1"/>
          </p:cNvSpPr>
          <p:nvPr>
            <p:ph type="dt" sz="half" idx="10"/>
          </p:nvPr>
        </p:nvSpPr>
        <p:spPr/>
        <p:txBody>
          <a:bodyPr/>
          <a:lstStyle/>
          <a:p>
            <a:r>
              <a:rPr lang="fi-FI"/>
              <a:t>4.3.2025</a:t>
            </a:r>
            <a:endParaRPr lang="fi-FI" dirty="0"/>
          </a:p>
        </p:txBody>
      </p:sp>
      <p:sp>
        <p:nvSpPr>
          <p:cNvPr id="6" name="Alatunnisteen paikkamerkki 5">
            <a:extLst>
              <a:ext uri="{FF2B5EF4-FFF2-40B4-BE49-F238E27FC236}">
                <a16:creationId xmlns:a16="http://schemas.microsoft.com/office/drawing/2014/main" id="{B6C4E38E-B4BD-43DB-BA30-435E0840FF96}"/>
              </a:ext>
            </a:extLst>
          </p:cNvPr>
          <p:cNvSpPr>
            <a:spLocks noGrp="1"/>
          </p:cNvSpPr>
          <p:nvPr>
            <p:ph type="ftr" sz="quarter" idx="11"/>
          </p:nvPr>
        </p:nvSpPr>
        <p:spPr/>
        <p:txBody>
          <a:bodyPr/>
          <a:lstStyle/>
          <a:p>
            <a:r>
              <a:rPr lang="fi-FI"/>
              <a:t>Lähde: Tela</a:t>
            </a:r>
            <a:endParaRPr lang="fi-FI" dirty="0"/>
          </a:p>
        </p:txBody>
      </p:sp>
      <p:pic>
        <p:nvPicPr>
          <p:cNvPr id="4" name="Kuva 3">
            <a:extLst>
              <a:ext uri="{FF2B5EF4-FFF2-40B4-BE49-F238E27FC236}">
                <a16:creationId xmlns:a16="http://schemas.microsoft.com/office/drawing/2014/main" id="{4373044B-BF78-BFFF-5813-4D1246554B3F}"/>
              </a:ext>
            </a:extLst>
          </p:cNvPr>
          <p:cNvPicPr>
            <a:picLocks noChangeAspect="1"/>
          </p:cNvPicPr>
          <p:nvPr/>
        </p:nvPicPr>
        <p:blipFill>
          <a:blip r:embed="rId2"/>
          <a:stretch>
            <a:fillRect/>
          </a:stretch>
        </p:blipFill>
        <p:spPr>
          <a:xfrm>
            <a:off x="1415480" y="81348"/>
            <a:ext cx="8964276" cy="5973009"/>
          </a:xfrm>
          <a:prstGeom prst="rect">
            <a:avLst/>
          </a:prstGeom>
        </p:spPr>
      </p:pic>
    </p:spTree>
    <p:extLst>
      <p:ext uri="{BB962C8B-B14F-4D97-AF65-F5344CB8AC3E}">
        <p14:creationId xmlns:p14="http://schemas.microsoft.com/office/powerpoint/2010/main" val="36277161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609356B0-19C5-4D79-991E-2C1AD579771E}"/>
              </a:ext>
            </a:extLst>
          </p:cNvPr>
          <p:cNvSpPr>
            <a:spLocks noGrp="1"/>
          </p:cNvSpPr>
          <p:nvPr>
            <p:ph type="dt" sz="half" idx="10"/>
          </p:nvPr>
        </p:nvSpPr>
        <p:spPr/>
        <p:txBody>
          <a:bodyPr/>
          <a:lstStyle/>
          <a:p>
            <a:r>
              <a:rPr lang="fi-FI"/>
              <a:t>4.3.2025</a:t>
            </a:r>
            <a:endParaRPr lang="fi-FI" dirty="0"/>
          </a:p>
        </p:txBody>
      </p:sp>
      <p:sp>
        <p:nvSpPr>
          <p:cNvPr id="4" name="Alatunnisteen paikkamerkki 3">
            <a:extLst>
              <a:ext uri="{FF2B5EF4-FFF2-40B4-BE49-F238E27FC236}">
                <a16:creationId xmlns:a16="http://schemas.microsoft.com/office/drawing/2014/main" id="{AFA43FD4-0234-43B7-95F9-E30198C2602E}"/>
              </a:ext>
            </a:extLst>
          </p:cNvPr>
          <p:cNvSpPr>
            <a:spLocks noGrp="1"/>
          </p:cNvSpPr>
          <p:nvPr>
            <p:ph type="ftr" sz="quarter" idx="11"/>
          </p:nvPr>
        </p:nvSpPr>
        <p:spPr/>
        <p:txBody>
          <a:bodyPr/>
          <a:lstStyle/>
          <a:p>
            <a:r>
              <a:rPr lang="fi-FI"/>
              <a:t>Lähde: Tela</a:t>
            </a:r>
            <a:endParaRPr lang="fi-FI" dirty="0"/>
          </a:p>
        </p:txBody>
      </p:sp>
      <p:pic>
        <p:nvPicPr>
          <p:cNvPr id="5" name="Kuva 4">
            <a:extLst>
              <a:ext uri="{FF2B5EF4-FFF2-40B4-BE49-F238E27FC236}">
                <a16:creationId xmlns:a16="http://schemas.microsoft.com/office/drawing/2014/main" id="{E84B992F-8EE3-29DF-3E6A-ECD34D362EAD}"/>
              </a:ext>
            </a:extLst>
          </p:cNvPr>
          <p:cNvPicPr>
            <a:picLocks noChangeAspect="1"/>
          </p:cNvPicPr>
          <p:nvPr/>
        </p:nvPicPr>
        <p:blipFill>
          <a:blip r:embed="rId2"/>
          <a:stretch>
            <a:fillRect/>
          </a:stretch>
        </p:blipFill>
        <p:spPr>
          <a:xfrm>
            <a:off x="1415480" y="116631"/>
            <a:ext cx="8964276" cy="5973009"/>
          </a:xfrm>
          <a:prstGeom prst="rect">
            <a:avLst/>
          </a:prstGeom>
        </p:spPr>
      </p:pic>
    </p:spTree>
    <p:extLst>
      <p:ext uri="{BB962C8B-B14F-4D97-AF65-F5344CB8AC3E}">
        <p14:creationId xmlns:p14="http://schemas.microsoft.com/office/powerpoint/2010/main" val="36535092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A8164E51-1F60-4469-84D6-397C2A7C3363}"/>
              </a:ext>
            </a:extLst>
          </p:cNvPr>
          <p:cNvSpPr>
            <a:spLocks noGrp="1"/>
          </p:cNvSpPr>
          <p:nvPr>
            <p:ph type="dt" sz="half" idx="10"/>
          </p:nvPr>
        </p:nvSpPr>
        <p:spPr/>
        <p:txBody>
          <a:bodyPr/>
          <a:lstStyle/>
          <a:p>
            <a:r>
              <a:rPr lang="fi-FI"/>
              <a:t>4.3.2025</a:t>
            </a:r>
            <a:endParaRPr lang="fi-FI" dirty="0"/>
          </a:p>
        </p:txBody>
      </p:sp>
      <p:sp>
        <p:nvSpPr>
          <p:cNvPr id="3" name="Alatunnisteen paikkamerkki 2">
            <a:extLst>
              <a:ext uri="{FF2B5EF4-FFF2-40B4-BE49-F238E27FC236}">
                <a16:creationId xmlns:a16="http://schemas.microsoft.com/office/drawing/2014/main" id="{27D14218-F19C-4E26-B604-D50B6BDBC138}"/>
              </a:ext>
            </a:extLst>
          </p:cNvPr>
          <p:cNvSpPr>
            <a:spLocks noGrp="1"/>
          </p:cNvSpPr>
          <p:nvPr>
            <p:ph type="ftr" sz="quarter" idx="11"/>
          </p:nvPr>
        </p:nvSpPr>
        <p:spPr/>
        <p:txBody>
          <a:bodyPr/>
          <a:lstStyle/>
          <a:p>
            <a:r>
              <a:rPr lang="fi-FI"/>
              <a:t>Lähde: Tela</a:t>
            </a:r>
            <a:endParaRPr lang="fi-FI" dirty="0"/>
          </a:p>
        </p:txBody>
      </p:sp>
      <p:pic>
        <p:nvPicPr>
          <p:cNvPr id="6" name="Kuva 5">
            <a:extLst>
              <a:ext uri="{FF2B5EF4-FFF2-40B4-BE49-F238E27FC236}">
                <a16:creationId xmlns:a16="http://schemas.microsoft.com/office/drawing/2014/main" id="{0018913E-BDF9-6831-E74C-CB77D265A5EF}"/>
              </a:ext>
            </a:extLst>
          </p:cNvPr>
          <p:cNvPicPr>
            <a:picLocks noChangeAspect="1"/>
          </p:cNvPicPr>
          <p:nvPr/>
        </p:nvPicPr>
        <p:blipFill>
          <a:blip r:embed="rId2"/>
          <a:stretch>
            <a:fillRect/>
          </a:stretch>
        </p:blipFill>
        <p:spPr>
          <a:xfrm>
            <a:off x="1415480" y="110224"/>
            <a:ext cx="8983329" cy="5896798"/>
          </a:xfrm>
          <a:prstGeom prst="rect">
            <a:avLst/>
          </a:prstGeom>
        </p:spPr>
      </p:pic>
    </p:spTree>
    <p:extLst>
      <p:ext uri="{BB962C8B-B14F-4D97-AF65-F5344CB8AC3E}">
        <p14:creationId xmlns:p14="http://schemas.microsoft.com/office/powerpoint/2010/main" val="19695241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A8164E51-1F60-4469-84D6-397C2A7C3363}"/>
              </a:ext>
            </a:extLst>
          </p:cNvPr>
          <p:cNvSpPr>
            <a:spLocks noGrp="1"/>
          </p:cNvSpPr>
          <p:nvPr>
            <p:ph type="dt" sz="half" idx="10"/>
          </p:nvPr>
        </p:nvSpPr>
        <p:spPr/>
        <p:txBody>
          <a:bodyPr/>
          <a:lstStyle/>
          <a:p>
            <a:r>
              <a:rPr lang="fi-FI"/>
              <a:t>4.3.2025</a:t>
            </a:r>
            <a:endParaRPr lang="fi-FI" dirty="0"/>
          </a:p>
        </p:txBody>
      </p:sp>
      <p:sp>
        <p:nvSpPr>
          <p:cNvPr id="3" name="Alatunnisteen paikkamerkki 2">
            <a:extLst>
              <a:ext uri="{FF2B5EF4-FFF2-40B4-BE49-F238E27FC236}">
                <a16:creationId xmlns:a16="http://schemas.microsoft.com/office/drawing/2014/main" id="{27D14218-F19C-4E26-B604-D50B6BDBC138}"/>
              </a:ext>
            </a:extLst>
          </p:cNvPr>
          <p:cNvSpPr>
            <a:spLocks noGrp="1"/>
          </p:cNvSpPr>
          <p:nvPr>
            <p:ph type="ftr" sz="quarter" idx="11"/>
          </p:nvPr>
        </p:nvSpPr>
        <p:spPr/>
        <p:txBody>
          <a:bodyPr/>
          <a:lstStyle/>
          <a:p>
            <a:r>
              <a:rPr lang="fi-FI"/>
              <a:t>Lähde: Tela</a:t>
            </a:r>
            <a:endParaRPr lang="fi-FI" dirty="0"/>
          </a:p>
        </p:txBody>
      </p:sp>
      <p:pic>
        <p:nvPicPr>
          <p:cNvPr id="5" name="Kuva 4">
            <a:extLst>
              <a:ext uri="{FF2B5EF4-FFF2-40B4-BE49-F238E27FC236}">
                <a16:creationId xmlns:a16="http://schemas.microsoft.com/office/drawing/2014/main" id="{201DB8FB-4C05-9DA0-82ED-92CAEE767709}"/>
              </a:ext>
            </a:extLst>
          </p:cNvPr>
          <p:cNvPicPr>
            <a:picLocks noChangeAspect="1"/>
          </p:cNvPicPr>
          <p:nvPr/>
        </p:nvPicPr>
        <p:blipFill>
          <a:blip r:embed="rId2"/>
          <a:stretch>
            <a:fillRect/>
          </a:stretch>
        </p:blipFill>
        <p:spPr>
          <a:xfrm>
            <a:off x="1487488" y="260648"/>
            <a:ext cx="8928992" cy="5845802"/>
          </a:xfrm>
          <a:prstGeom prst="rect">
            <a:avLst/>
          </a:prstGeom>
        </p:spPr>
      </p:pic>
    </p:spTree>
    <p:extLst>
      <p:ext uri="{BB962C8B-B14F-4D97-AF65-F5344CB8AC3E}">
        <p14:creationId xmlns:p14="http://schemas.microsoft.com/office/powerpoint/2010/main" val="2046203625"/>
      </p:ext>
    </p:extLst>
  </p:cSld>
  <p:clrMapOvr>
    <a:masterClrMapping/>
  </p:clrMapOvr>
</p:sld>
</file>

<file path=ppt/theme/theme1.xml><?xml version="1.0" encoding="utf-8"?>
<a:theme xmlns:a="http://schemas.openxmlformats.org/drawingml/2006/main" name="Tela-teema">
  <a:themeElements>
    <a:clrScheme name="TELA">
      <a:dk1>
        <a:srgbClr val="000000"/>
      </a:dk1>
      <a:lt1>
        <a:srgbClr val="FFFFFF"/>
      </a:lt1>
      <a:dk2>
        <a:srgbClr val="000000"/>
      </a:dk2>
      <a:lt2>
        <a:srgbClr val="FFFFFF"/>
      </a:lt2>
      <a:accent1>
        <a:srgbClr val="E75113"/>
      </a:accent1>
      <a:accent2>
        <a:srgbClr val="A53388"/>
      </a:accent2>
      <a:accent3>
        <a:srgbClr val="23BAE2"/>
      </a:accent3>
      <a:accent4>
        <a:srgbClr val="2B7BBB"/>
      </a:accent4>
      <a:accent5>
        <a:srgbClr val="C9D200"/>
      </a:accent5>
      <a:accent6>
        <a:srgbClr val="97BF0D"/>
      </a:accent6>
      <a:hlink>
        <a:srgbClr val="A53388"/>
      </a:hlink>
      <a:folHlink>
        <a:srgbClr val="2B7BBB"/>
      </a:folHlink>
    </a:clrScheme>
    <a:fontScheme name="Koristeellinen">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uodikas">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ela-teema" id="{2B45B928-D31B-406A-9B60-5D0F86AFE519}" vid="{192263B7-6DBC-4526-81F5-A526010B7158}"/>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Asiakirja" ma:contentTypeID="0x0101000E8FDCFDE5ACB741A8D48CD9A7DC9237" ma:contentTypeVersion="20" ma:contentTypeDescription="Luo uusi asiakirja." ma:contentTypeScope="" ma:versionID="1a6a6fffcfd9472c74ae01390068b67a">
  <xsd:schema xmlns:xsd="http://www.w3.org/2001/XMLSchema" xmlns:xs="http://www.w3.org/2001/XMLSchema" xmlns:p="http://schemas.microsoft.com/office/2006/metadata/properties" xmlns:ns2="ed08b4c2-5760-49a6-901a-6f5fffdd6222" xmlns:ns3="e18f8c2f-1271-4df9-830f-785d0d650b18" xmlns:ns4="d95912f8-ee48-4719-ba9e-422085572dfa" targetNamespace="http://schemas.microsoft.com/office/2006/metadata/properties" ma:root="true" ma:fieldsID="4868fd7ce53ea5b4b93aa8c35775f24d" ns2:_="" ns3:_="" ns4:_="">
    <xsd:import namespace="ed08b4c2-5760-49a6-901a-6f5fffdd6222"/>
    <xsd:import namespace="e18f8c2f-1271-4df9-830f-785d0d650b18"/>
    <xsd:import namespace="d95912f8-ee48-4719-ba9e-422085572dfa"/>
    <xsd:element name="properties">
      <xsd:complexType>
        <xsd:sequence>
          <xsd:element name="documentManagement">
            <xsd:complexType>
              <xsd:all>
                <xsd:element ref="ns2:TaxKeywordTaxHTField" minOccurs="0"/>
                <xsd:element ref="ns2:TaxCatchAll" minOccurs="0"/>
                <xsd:element ref="ns2:id7d33b7eb1940669d6fb7c47074d709"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4:SharedWithUsers" minOccurs="0"/>
                <xsd:element ref="ns4:SharedWithDetails" minOccurs="0"/>
                <xsd:element ref="ns3:MediaServiceDateTaken"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d08b4c2-5760-49a6-901a-6f5fffdd6222" elementFormDefault="qualified">
    <xsd:import namespace="http://schemas.microsoft.com/office/2006/documentManagement/types"/>
    <xsd:import namespace="http://schemas.microsoft.com/office/infopath/2007/PartnerControls"/>
    <xsd:element name="TaxKeywordTaxHTField" ma:index="9" nillable="true" ma:taxonomy="true" ma:internalName="TaxKeywordTaxHTField" ma:taxonomyFieldName="TaxKeyword" ma:displayName="Yrityksen avainsanat" ma:fieldId="{23f27201-bee3-471e-b2e7-b64fd8b7ca38}" ma:taxonomyMulti="true" ma:sspId="a325ba61-116c-4d7c-9c25-2c1b148ea2fa" ma:termSetId="00000000-0000-0000-0000-000000000000" ma:anchorId="00000000-0000-0000-0000-000000000000" ma:open="true" ma:isKeyword="true">
      <xsd:complexType>
        <xsd:sequence>
          <xsd:element ref="pc:Terms" minOccurs="0" maxOccurs="1"/>
        </xsd:sequence>
      </xsd:complexType>
    </xsd:element>
    <xsd:element name="TaxCatchAll" ma:index="10" nillable="true" ma:displayName="Taxonomy Catch All Column" ma:hidden="true" ma:list="{adf85069-b563-4a18-8d86-76f96fba9fee}" ma:internalName="TaxCatchAll" ma:showField="CatchAllData" ma:web="d95912f8-ee48-4719-ba9e-422085572dfa">
      <xsd:complexType>
        <xsd:complexContent>
          <xsd:extension base="dms:MultiChoiceLookup">
            <xsd:sequence>
              <xsd:element name="Value" type="dms:Lookup" maxOccurs="unbounded" minOccurs="0" nillable="true"/>
            </xsd:sequence>
          </xsd:extension>
        </xsd:complexContent>
      </xsd:complexType>
    </xsd:element>
    <xsd:element name="id7d33b7eb1940669d6fb7c47074d709" ma:index="12" ma:taxonomy="true" ma:internalName="id7d33b7eb1940669d6fb7c47074d709" ma:taxonomyFieldName="Asiakokonaisuus" ma:displayName="Asiakokonaisuus" ma:default="1;#Yleinen|4ee43028-0df8-4956-b125-d9af33313356" ma:fieldId="{2d7d33b7-eb19-4066-9d6f-b7c47074d709}" ma:sspId="a325ba61-116c-4d7c-9c25-2c1b148ea2fa" ma:termSetId="ee5f4837-53fa-4938-b3cb-2fe2dde02421"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e18f8c2f-1271-4df9-830f-785d0d650b18" elementFormDefault="qualified">
    <xsd:import namespace="http://schemas.microsoft.com/office/2006/documentManagement/types"/>
    <xsd:import namespace="http://schemas.microsoft.com/office/infopath/2007/PartnerControls"/>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AutoTags" ma:index="17" nillable="true" ma:displayName="Tags" ma:internalName="MediaServiceAutoTags"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DateTaken" ma:index="23" nillable="true" ma:displayName="MediaServiceDateTaken" ma:hidden="true" ma:internalName="MediaServiceDateTaken" ma:readOnly="true">
      <xsd:simpleType>
        <xsd:restriction base="dms:Text"/>
      </xsd:simpleType>
    </xsd:element>
    <xsd:element name="MediaServiceLocation" ma:index="24" nillable="true" ma:displayName="Location" ma:internalName="MediaServiceLocation" ma:readOnly="true">
      <xsd:simpleType>
        <xsd:restriction base="dms:Text"/>
      </xsd:simpleType>
    </xsd:element>
    <xsd:element name="MediaLengthInSeconds" ma:index="25"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95912f8-ee48-4719-ba9e-422085572dfa" elementFormDefault="qualified">
    <xsd:import namespace="http://schemas.microsoft.com/office/2006/documentManagement/types"/>
    <xsd:import namespace="http://schemas.microsoft.com/office/infopath/2007/PartnerControls"/>
    <xsd:element name="SharedWithUsers" ma:index="21"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Jakamisen tiedot"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ed08b4c2-5760-49a6-901a-6f5fffdd6222">
      <Value>25</Value>
    </TaxCatchAll>
    <id7d33b7eb1940669d6fb7c47074d709 xmlns="ed08b4c2-5760-49a6-901a-6f5fffdd6222">
      <Terms xmlns="http://schemas.microsoft.com/office/infopath/2007/PartnerControls">
        <TermInfo xmlns="http://schemas.microsoft.com/office/infopath/2007/PartnerControls">
          <TermName xmlns="http://schemas.microsoft.com/office/infopath/2007/PartnerControls">Sijoitustilastot​</TermName>
          <TermId xmlns="http://schemas.microsoft.com/office/infopath/2007/PartnerControls">7125acfb-daf5-45cd-a0db-3bc85077cd35</TermId>
        </TermInfo>
      </Terms>
    </id7d33b7eb1940669d6fb7c47074d709>
    <TaxKeywordTaxHTField xmlns="ed08b4c2-5760-49a6-901a-6f5fffdd6222">
      <Terms xmlns="http://schemas.microsoft.com/office/infopath/2007/PartnerControls"/>
    </TaxKeywordTaxHTField>
  </documentManagement>
</p:properties>
</file>

<file path=customXml/itemProps1.xml><?xml version="1.0" encoding="utf-8"?>
<ds:datastoreItem xmlns:ds="http://schemas.openxmlformats.org/officeDocument/2006/customXml" ds:itemID="{96048F9E-D9E4-4D95-8705-34AFBBC68C4F}">
  <ds:schemaRefs>
    <ds:schemaRef ds:uri="http://schemas.microsoft.com/sharepoint/v3/contenttype/forms"/>
  </ds:schemaRefs>
</ds:datastoreItem>
</file>

<file path=customXml/itemProps2.xml><?xml version="1.0" encoding="utf-8"?>
<ds:datastoreItem xmlns:ds="http://schemas.openxmlformats.org/officeDocument/2006/customXml" ds:itemID="{A1047C3B-F3FC-44FE-8ED6-51C1A478F69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d08b4c2-5760-49a6-901a-6f5fffdd6222"/>
    <ds:schemaRef ds:uri="e18f8c2f-1271-4df9-830f-785d0d650b18"/>
    <ds:schemaRef ds:uri="d95912f8-ee48-4719-ba9e-422085572df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B45DB96-17DA-44E5-95F8-76C96C24DACC}">
  <ds:schemaRefs>
    <ds:schemaRef ds:uri="http://schemas.microsoft.com/office/2006/metadata/properties"/>
    <ds:schemaRef ds:uri="http://www.w3.org/XML/1998/namespace"/>
    <ds:schemaRef ds:uri="http://purl.org/dc/terms/"/>
    <ds:schemaRef ds:uri="http://schemas.microsoft.com/office/2006/documentManagement/types"/>
    <ds:schemaRef ds:uri="http://schemas.microsoft.com/office/infopath/2007/PartnerControls"/>
    <ds:schemaRef ds:uri="http://purl.org/dc/elements/1.1/"/>
    <ds:schemaRef ds:uri="http://schemas.openxmlformats.org/package/2006/metadata/core-properties"/>
    <ds:schemaRef ds:uri="d95912f8-ee48-4719-ba9e-422085572dfa"/>
    <ds:schemaRef ds:uri="e18f8c2f-1271-4df9-830f-785d0d650b18"/>
    <ds:schemaRef ds:uri="ed08b4c2-5760-49a6-901a-6f5fffdd6222"/>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Tela-teema</Template>
  <TotalTime>19094</TotalTime>
  <Words>222</Words>
  <Application>Microsoft Office PowerPoint</Application>
  <PresentationFormat>Laajakuva</PresentationFormat>
  <Paragraphs>34</Paragraphs>
  <Slides>13</Slides>
  <Notes>1</Notes>
  <HiddenSlides>0</HiddenSlides>
  <MMClips>0</MMClips>
  <ScaleCrop>false</ScaleCrop>
  <HeadingPairs>
    <vt:vector size="6" baseType="variant">
      <vt:variant>
        <vt:lpstr>Käytetyt fontit</vt:lpstr>
      </vt:variant>
      <vt:variant>
        <vt:i4>3</vt:i4>
      </vt:variant>
      <vt:variant>
        <vt:lpstr>Teema</vt:lpstr>
      </vt:variant>
      <vt:variant>
        <vt:i4>1</vt:i4>
      </vt:variant>
      <vt:variant>
        <vt:lpstr>Dian otsikot</vt:lpstr>
      </vt:variant>
      <vt:variant>
        <vt:i4>13</vt:i4>
      </vt:variant>
    </vt:vector>
  </HeadingPairs>
  <TitlesOfParts>
    <vt:vector size="17" baseType="lpstr">
      <vt:lpstr>Arial</vt:lpstr>
      <vt:lpstr>Calibri</vt:lpstr>
      <vt:lpstr>Trebuchet MS</vt:lpstr>
      <vt:lpstr>Tela-teema</vt:lpstr>
      <vt:lpstr>Eläkevarojen nettomääräisen sijoitustoiminnan kehitys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Tämä on otsikko</dc:title>
  <dc:creator>Marko Myllyaho</dc:creator>
  <cp:lastModifiedBy>Schrall Maija</cp:lastModifiedBy>
  <cp:revision>199</cp:revision>
  <cp:lastPrinted>2020-05-12T08:55:58Z</cp:lastPrinted>
  <dcterms:created xsi:type="dcterms:W3CDTF">2015-12-16T10:13:18Z</dcterms:created>
  <dcterms:modified xsi:type="dcterms:W3CDTF">2025-03-26T07:09:32Z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0x0101000E8FDCFDE5ACB741A8D48CD9A7DC9237</vt:lpwstr>
  </property>
  <property fmtid="{D5CDD505-2E9C-101B-9397-08002B2CF9AE}" pid="3" name="TaxKeyword">
    <vt:lpwstr/>
  </property>
  <property fmtid="{D5CDD505-2E9C-101B-9397-08002B2CF9AE}" pid="4" name="Asiakirjatyyppi">
    <vt:lpwstr>41;#Esitys|6b3decec-4b81-41f0-bf0e-94ccc16053fc</vt:lpwstr>
  </property>
  <property fmtid="{D5CDD505-2E9C-101B-9397-08002B2CF9AE}" pid="5" name="Asiakokonaisuus">
    <vt:lpwstr>25;#Sijoitustilastot​|7125acfb-daf5-45cd-a0db-3bc85077cd35</vt:lpwstr>
  </property>
</Properties>
</file>