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D433A8-530C-4C7F-88A7-158B5724141C}" v="2" dt="2025-03-04T08:02:53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7505"/>
  </p:normalViewPr>
  <p:slideViewPr>
    <p:cSldViewPr>
      <p:cViewPr>
        <p:scale>
          <a:sx n="89" d="100"/>
          <a:sy n="89" d="100"/>
        </p:scale>
        <p:origin x="1320" y="864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all Maija" userId="60c1a822-4f7e-4063-8333-1039756e1a7a" providerId="ADAL" clId="{A4D433A8-530C-4C7F-88A7-158B5724141C}"/>
    <pc:docChg chg="custSel modSld">
      <pc:chgData name="Schrall Maija" userId="60c1a822-4f7e-4063-8333-1039756e1a7a" providerId="ADAL" clId="{A4D433A8-530C-4C7F-88A7-158B5724141C}" dt="2025-03-05T11:18:01.989" v="43" actId="1076"/>
      <pc:docMkLst>
        <pc:docMk/>
      </pc:docMkLst>
      <pc:sldChg chg="addSp delSp modSp mod">
        <pc:chgData name="Schrall Maija" userId="60c1a822-4f7e-4063-8333-1039756e1a7a" providerId="ADAL" clId="{A4D433A8-530C-4C7F-88A7-158B5724141C}" dt="2025-02-19T11:20:32.280" v="2" actId="1076"/>
        <pc:sldMkLst>
          <pc:docMk/>
          <pc:sldMk cId="4281502375" sldId="273"/>
        </pc:sldMkLst>
        <pc:picChg chg="add mod">
          <ac:chgData name="Schrall Maija" userId="60c1a822-4f7e-4063-8333-1039756e1a7a" providerId="ADAL" clId="{A4D433A8-530C-4C7F-88A7-158B5724141C}" dt="2025-02-19T11:20:32.280" v="2" actId="1076"/>
          <ac:picMkLst>
            <pc:docMk/>
            <pc:sldMk cId="4281502375" sldId="273"/>
            <ac:picMk id="5" creationId="{649E7199-12DE-39C2-76C9-3095D14D6688}"/>
          </ac:picMkLst>
        </pc:picChg>
      </pc:sldChg>
      <pc:sldChg chg="addSp delSp modSp mod">
        <pc:chgData name="Schrall Maija" userId="60c1a822-4f7e-4063-8333-1039756e1a7a" providerId="ADAL" clId="{A4D433A8-530C-4C7F-88A7-158B5724141C}" dt="2025-02-19T11:21:27.767" v="5" actId="1076"/>
        <pc:sldMkLst>
          <pc:docMk/>
          <pc:sldMk cId="2846619137" sldId="274"/>
        </pc:sldMkLst>
        <pc:picChg chg="add mod">
          <ac:chgData name="Schrall Maija" userId="60c1a822-4f7e-4063-8333-1039756e1a7a" providerId="ADAL" clId="{A4D433A8-530C-4C7F-88A7-158B5724141C}" dt="2025-02-19T11:21:27.767" v="5" actId="1076"/>
          <ac:picMkLst>
            <pc:docMk/>
            <pc:sldMk cId="2846619137" sldId="274"/>
            <ac:picMk id="4" creationId="{6E05B745-0EE6-1EF5-D8D5-7DCB95AF7918}"/>
          </ac:picMkLst>
        </pc:picChg>
      </pc:sldChg>
      <pc:sldChg chg="addSp delSp modSp mod">
        <pc:chgData name="Schrall Maija" userId="60c1a822-4f7e-4063-8333-1039756e1a7a" providerId="ADAL" clId="{A4D433A8-530C-4C7F-88A7-158B5724141C}" dt="2025-02-19T11:21:59.017" v="8" actId="1076"/>
        <pc:sldMkLst>
          <pc:docMk/>
          <pc:sldMk cId="847836644" sldId="275"/>
        </pc:sldMkLst>
        <pc:picChg chg="add mod">
          <ac:chgData name="Schrall Maija" userId="60c1a822-4f7e-4063-8333-1039756e1a7a" providerId="ADAL" clId="{A4D433A8-530C-4C7F-88A7-158B5724141C}" dt="2025-02-19T11:21:59.017" v="8" actId="1076"/>
          <ac:picMkLst>
            <pc:docMk/>
            <pc:sldMk cId="847836644" sldId="275"/>
            <ac:picMk id="4" creationId="{40FBFA47-B2EE-A436-E3B4-B3E6516A4F5D}"/>
          </ac:picMkLst>
        </pc:picChg>
      </pc:sldChg>
      <pc:sldChg chg="addSp delSp modSp mod">
        <pc:chgData name="Schrall Maija" userId="60c1a822-4f7e-4063-8333-1039756e1a7a" providerId="ADAL" clId="{A4D433A8-530C-4C7F-88A7-158B5724141C}" dt="2025-02-19T11:24:36.419" v="25" actId="14100"/>
        <pc:sldMkLst>
          <pc:docMk/>
          <pc:sldMk cId="952903283" sldId="276"/>
        </pc:sldMkLst>
        <pc:picChg chg="add mod">
          <ac:chgData name="Schrall Maija" userId="60c1a822-4f7e-4063-8333-1039756e1a7a" providerId="ADAL" clId="{A4D433A8-530C-4C7F-88A7-158B5724141C}" dt="2025-02-19T11:24:36.419" v="25" actId="14100"/>
          <ac:picMkLst>
            <pc:docMk/>
            <pc:sldMk cId="952903283" sldId="276"/>
            <ac:picMk id="4" creationId="{E3F19C54-FB6B-FAD0-6A8E-444090C43032}"/>
          </ac:picMkLst>
        </pc:picChg>
      </pc:sldChg>
      <pc:sldChg chg="addSp delSp modSp mod">
        <pc:chgData name="Schrall Maija" userId="60c1a822-4f7e-4063-8333-1039756e1a7a" providerId="ADAL" clId="{A4D433A8-530C-4C7F-88A7-158B5724141C}" dt="2025-02-19T11:22:38.321" v="13" actId="1076"/>
        <pc:sldMkLst>
          <pc:docMk/>
          <pc:sldMk cId="1577759360" sldId="277"/>
        </pc:sldMkLst>
        <pc:picChg chg="add mod">
          <ac:chgData name="Schrall Maija" userId="60c1a822-4f7e-4063-8333-1039756e1a7a" providerId="ADAL" clId="{A4D433A8-530C-4C7F-88A7-158B5724141C}" dt="2025-02-19T11:22:38.321" v="13" actId="1076"/>
          <ac:picMkLst>
            <pc:docMk/>
            <pc:sldMk cId="1577759360" sldId="277"/>
            <ac:picMk id="4" creationId="{B86456BD-A610-D5EC-703E-655BBC05028D}"/>
          </ac:picMkLst>
        </pc:picChg>
      </pc:sldChg>
      <pc:sldChg chg="addSp delSp modSp mod">
        <pc:chgData name="Schrall Maija" userId="60c1a822-4f7e-4063-8333-1039756e1a7a" providerId="ADAL" clId="{A4D433A8-530C-4C7F-88A7-158B5724141C}" dt="2025-02-19T11:23:14.674" v="17" actId="14100"/>
        <pc:sldMkLst>
          <pc:docMk/>
          <pc:sldMk cId="1914762115" sldId="278"/>
        </pc:sldMkLst>
        <pc:picChg chg="add mod">
          <ac:chgData name="Schrall Maija" userId="60c1a822-4f7e-4063-8333-1039756e1a7a" providerId="ADAL" clId="{A4D433A8-530C-4C7F-88A7-158B5724141C}" dt="2025-02-19T11:23:14.674" v="17" actId="14100"/>
          <ac:picMkLst>
            <pc:docMk/>
            <pc:sldMk cId="1914762115" sldId="278"/>
            <ac:picMk id="5" creationId="{26D67638-9C92-D8FF-A09F-92001BC55BD1}"/>
          </ac:picMkLst>
        </pc:picChg>
      </pc:sldChg>
      <pc:sldChg chg="addSp delSp modSp mod">
        <pc:chgData name="Schrall Maija" userId="60c1a822-4f7e-4063-8333-1039756e1a7a" providerId="ADAL" clId="{A4D433A8-530C-4C7F-88A7-158B5724141C}" dt="2025-02-19T11:23:44.431" v="21" actId="14100"/>
        <pc:sldMkLst>
          <pc:docMk/>
          <pc:sldMk cId="231508523" sldId="279"/>
        </pc:sldMkLst>
        <pc:picChg chg="add mod">
          <ac:chgData name="Schrall Maija" userId="60c1a822-4f7e-4063-8333-1039756e1a7a" providerId="ADAL" clId="{A4D433A8-530C-4C7F-88A7-158B5724141C}" dt="2025-02-19T11:23:44.431" v="21" actId="14100"/>
          <ac:picMkLst>
            <pc:docMk/>
            <pc:sldMk cId="231508523" sldId="279"/>
            <ac:picMk id="5" creationId="{52EEE8D3-AE53-F49B-4151-8C349026A408}"/>
          </ac:picMkLst>
        </pc:picChg>
      </pc:sldChg>
      <pc:sldChg chg="addSp delSp modSp mod">
        <pc:chgData name="Schrall Maija" userId="60c1a822-4f7e-4063-8333-1039756e1a7a" providerId="ADAL" clId="{A4D433A8-530C-4C7F-88A7-158B5724141C}" dt="2025-03-05T11:11:32.182" v="33" actId="14100"/>
        <pc:sldMkLst>
          <pc:docMk/>
          <pc:sldMk cId="1617746952" sldId="280"/>
        </pc:sldMkLst>
        <pc:picChg chg="del">
          <ac:chgData name="Schrall Maija" userId="60c1a822-4f7e-4063-8333-1039756e1a7a" providerId="ADAL" clId="{A4D433A8-530C-4C7F-88A7-158B5724141C}" dt="2025-03-05T11:11:13.287" v="26" actId="478"/>
          <ac:picMkLst>
            <pc:docMk/>
            <pc:sldMk cId="1617746952" sldId="280"/>
            <ac:picMk id="4" creationId="{A9770E0B-5F6A-5668-B188-5AF8EE0AE15E}"/>
          </ac:picMkLst>
        </pc:picChg>
        <pc:picChg chg="add mod">
          <ac:chgData name="Schrall Maija" userId="60c1a822-4f7e-4063-8333-1039756e1a7a" providerId="ADAL" clId="{A4D433A8-530C-4C7F-88A7-158B5724141C}" dt="2025-03-05T11:11:32.182" v="33" actId="14100"/>
          <ac:picMkLst>
            <pc:docMk/>
            <pc:sldMk cId="1617746952" sldId="280"/>
            <ac:picMk id="6" creationId="{98C259E1-74B8-1A43-5E36-4BD960071CE6}"/>
          </ac:picMkLst>
        </pc:picChg>
      </pc:sldChg>
      <pc:sldChg chg="addSp delSp modSp mod">
        <pc:chgData name="Schrall Maija" userId="60c1a822-4f7e-4063-8333-1039756e1a7a" providerId="ADAL" clId="{A4D433A8-530C-4C7F-88A7-158B5724141C}" dt="2025-03-05T11:18:01.989" v="43" actId="1076"/>
        <pc:sldMkLst>
          <pc:docMk/>
          <pc:sldMk cId="2759046842" sldId="281"/>
        </pc:sldMkLst>
        <pc:picChg chg="del">
          <ac:chgData name="Schrall Maija" userId="60c1a822-4f7e-4063-8333-1039756e1a7a" providerId="ADAL" clId="{A4D433A8-530C-4C7F-88A7-158B5724141C}" dt="2025-03-05T11:17:01.617" v="34" actId="478"/>
          <ac:picMkLst>
            <pc:docMk/>
            <pc:sldMk cId="2759046842" sldId="281"/>
            <ac:picMk id="5" creationId="{1F49C6A9-99E2-F1A3-A38E-4486E779715C}"/>
          </ac:picMkLst>
        </pc:picChg>
        <pc:picChg chg="add del mod">
          <ac:chgData name="Schrall Maija" userId="60c1a822-4f7e-4063-8333-1039756e1a7a" providerId="ADAL" clId="{A4D433A8-530C-4C7F-88A7-158B5724141C}" dt="2025-03-05T11:17:27.205" v="38" actId="478"/>
          <ac:picMkLst>
            <pc:docMk/>
            <pc:sldMk cId="2759046842" sldId="281"/>
            <ac:picMk id="6" creationId="{301B8170-5D26-3F28-A3BF-6EE66AF39EE3}"/>
          </ac:picMkLst>
        </pc:picChg>
        <pc:picChg chg="add mod">
          <ac:chgData name="Schrall Maija" userId="60c1a822-4f7e-4063-8333-1039756e1a7a" providerId="ADAL" clId="{A4D433A8-530C-4C7F-88A7-158B5724141C}" dt="2025-03-05T11:18:01.989" v="43" actId="1076"/>
          <ac:picMkLst>
            <pc:docMk/>
            <pc:sldMk cId="2759046842" sldId="281"/>
            <ac:picMk id="8" creationId="{67A1AA50-50D5-C036-7008-84CE2FD809F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49E7199-12DE-39C2-76C9-3095D14D6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019" y="116631"/>
            <a:ext cx="8792802" cy="591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E05B745-0EE6-1EF5-D8D5-7DCB95AF7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6" y="133106"/>
            <a:ext cx="8830907" cy="604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0FBFA47-B2EE-A436-E3B4-B3E6516A4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16631"/>
            <a:ext cx="8830907" cy="600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E3F19C54-FB6B-FAD0-6A8E-444090C43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7849"/>
            <a:ext cx="8587225" cy="594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B86456BD-A610-D5EC-703E-655BBC050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112492"/>
            <a:ext cx="8712968" cy="603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26D67638-9C92-D8FF-A09F-92001BC55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652" y="116631"/>
            <a:ext cx="8489266" cy="59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2EEE8D3-AE53-F49B-4151-8C349026A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97" y="188640"/>
            <a:ext cx="8784976" cy="596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8C259E1-74B8-1A43-5E36-4BD960071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101372"/>
            <a:ext cx="8136904" cy="599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4.3.2025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7A1AA50-50D5-C036-7008-84CE2FD80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328" y="116631"/>
            <a:ext cx="8226347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239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16</cp:revision>
  <cp:lastPrinted>2020-05-12T08:55:58Z</cp:lastPrinted>
  <dcterms:created xsi:type="dcterms:W3CDTF">2022-02-23T10:25:40Z</dcterms:created>
  <dcterms:modified xsi:type="dcterms:W3CDTF">2025-03-05T11:18:09Z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