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A33506-15EB-4490-BAAF-CD7ACA549037}" v="2" dt="2025-03-04T07:51:16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 varScale="1">
        <p:scale>
          <a:sx n="120" d="100"/>
          <a:sy n="120" d="100"/>
        </p:scale>
        <p:origin x="120" y="19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5BA33506-15EB-4490-BAAF-CD7ACA549037}"/>
    <pc:docChg chg="undo custSel modSld">
      <pc:chgData name="Schrall Maija" userId="60c1a822-4f7e-4063-8333-1039756e1a7a" providerId="ADAL" clId="{5BA33506-15EB-4490-BAAF-CD7ACA549037}" dt="2025-03-05T11:10:11.597" v="57" actId="478"/>
      <pc:docMkLst>
        <pc:docMk/>
      </pc:docMkLst>
      <pc:sldChg chg="addSp delSp modSp mod">
        <pc:chgData name="Schrall Maija" userId="60c1a822-4f7e-4063-8333-1039756e1a7a" providerId="ADAL" clId="{5BA33506-15EB-4490-BAAF-CD7ACA549037}" dt="2025-02-19T09:33:54.585" v="10" actId="1076"/>
        <pc:sldMkLst>
          <pc:docMk/>
          <pc:sldMk cId="4281502375" sldId="273"/>
        </pc:sldMkLst>
        <pc:picChg chg="add mod">
          <ac:chgData name="Schrall Maija" userId="60c1a822-4f7e-4063-8333-1039756e1a7a" providerId="ADAL" clId="{5BA33506-15EB-4490-BAAF-CD7ACA549037}" dt="2025-02-19T09:33:54.585" v="10" actId="1076"/>
          <ac:picMkLst>
            <pc:docMk/>
            <pc:sldMk cId="4281502375" sldId="273"/>
            <ac:picMk id="8" creationId="{060D7788-2F1F-3AC3-3377-C7C5375B8DC0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09:33:08.063" v="7" actId="14100"/>
        <pc:sldMkLst>
          <pc:docMk/>
          <pc:sldMk cId="2846619137" sldId="274"/>
        </pc:sldMkLst>
        <pc:picChg chg="add mod">
          <ac:chgData name="Schrall Maija" userId="60c1a822-4f7e-4063-8333-1039756e1a7a" providerId="ADAL" clId="{5BA33506-15EB-4490-BAAF-CD7ACA549037}" dt="2025-02-19T09:33:08.063" v="7" actId="14100"/>
          <ac:picMkLst>
            <pc:docMk/>
            <pc:sldMk cId="2846619137" sldId="274"/>
            <ac:picMk id="5" creationId="{78FA8F52-3CD3-001D-FD71-B0CBDD8029DC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09:34:31.343" v="14" actId="14100"/>
        <pc:sldMkLst>
          <pc:docMk/>
          <pc:sldMk cId="847836644" sldId="275"/>
        </pc:sldMkLst>
        <pc:picChg chg="add mod">
          <ac:chgData name="Schrall Maija" userId="60c1a822-4f7e-4063-8333-1039756e1a7a" providerId="ADAL" clId="{5BA33506-15EB-4490-BAAF-CD7ACA549037}" dt="2025-02-19T09:34:31.343" v="14" actId="14100"/>
          <ac:picMkLst>
            <pc:docMk/>
            <pc:sldMk cId="847836644" sldId="275"/>
            <ac:picMk id="5" creationId="{ECED55ED-79EA-180A-4BE1-0D3FBC7797B4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11:10:47.350" v="29" actId="1076"/>
        <pc:sldMkLst>
          <pc:docMk/>
          <pc:sldMk cId="952903283" sldId="276"/>
        </pc:sldMkLst>
        <pc:picChg chg="add mod">
          <ac:chgData name="Schrall Maija" userId="60c1a822-4f7e-4063-8333-1039756e1a7a" providerId="ADAL" clId="{5BA33506-15EB-4490-BAAF-CD7ACA549037}" dt="2025-02-19T11:10:47.350" v="29" actId="1076"/>
          <ac:picMkLst>
            <pc:docMk/>
            <pc:sldMk cId="952903283" sldId="276"/>
            <ac:picMk id="5" creationId="{56BEB816-600A-D8D5-D1A2-5AAE5D170414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10:40:25.470" v="17" actId="1076"/>
        <pc:sldMkLst>
          <pc:docMk/>
          <pc:sldMk cId="1577759360" sldId="277"/>
        </pc:sldMkLst>
        <pc:picChg chg="add mod">
          <ac:chgData name="Schrall Maija" userId="60c1a822-4f7e-4063-8333-1039756e1a7a" providerId="ADAL" clId="{5BA33506-15EB-4490-BAAF-CD7ACA549037}" dt="2025-02-19T10:40:25.470" v="17" actId="1076"/>
          <ac:picMkLst>
            <pc:docMk/>
            <pc:sldMk cId="1577759360" sldId="277"/>
            <ac:picMk id="5" creationId="{75E8F6BF-F7A3-3270-3363-E882B1E4133E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10:41:09.425" v="22" actId="14100"/>
        <pc:sldMkLst>
          <pc:docMk/>
          <pc:sldMk cId="1914762115" sldId="278"/>
        </pc:sldMkLst>
        <pc:picChg chg="add mod">
          <ac:chgData name="Schrall Maija" userId="60c1a822-4f7e-4063-8333-1039756e1a7a" providerId="ADAL" clId="{5BA33506-15EB-4490-BAAF-CD7ACA549037}" dt="2025-02-19T10:41:09.425" v="22" actId="14100"/>
          <ac:picMkLst>
            <pc:docMk/>
            <pc:sldMk cId="1914762115" sldId="278"/>
            <ac:picMk id="4" creationId="{83E49786-DEA5-12FC-AB79-232E67F6838C}"/>
          </ac:picMkLst>
        </pc:picChg>
      </pc:sldChg>
      <pc:sldChg chg="addSp delSp modSp mod">
        <pc:chgData name="Schrall Maija" userId="60c1a822-4f7e-4063-8333-1039756e1a7a" providerId="ADAL" clId="{5BA33506-15EB-4490-BAAF-CD7ACA549037}" dt="2025-02-19T10:41:45.857" v="26" actId="14100"/>
        <pc:sldMkLst>
          <pc:docMk/>
          <pc:sldMk cId="231508523" sldId="279"/>
        </pc:sldMkLst>
        <pc:picChg chg="add mod">
          <ac:chgData name="Schrall Maija" userId="60c1a822-4f7e-4063-8333-1039756e1a7a" providerId="ADAL" clId="{5BA33506-15EB-4490-BAAF-CD7ACA549037}" dt="2025-02-19T10:41:45.857" v="26" actId="14100"/>
          <ac:picMkLst>
            <pc:docMk/>
            <pc:sldMk cId="231508523" sldId="279"/>
            <ac:picMk id="5" creationId="{C11893BF-2C28-B2D6-4538-4BA524A95B13}"/>
          </ac:picMkLst>
        </pc:picChg>
      </pc:sldChg>
      <pc:sldChg chg="addSp delSp modSp mod">
        <pc:chgData name="Schrall Maija" userId="60c1a822-4f7e-4063-8333-1039756e1a7a" providerId="ADAL" clId="{5BA33506-15EB-4490-BAAF-CD7ACA549037}" dt="2025-03-05T11:10:11.597" v="57" actId="478"/>
        <pc:sldMkLst>
          <pc:docMk/>
          <pc:sldMk cId="1617746952" sldId="280"/>
        </pc:sldMkLst>
        <pc:picChg chg="del">
          <ac:chgData name="Schrall Maija" userId="60c1a822-4f7e-4063-8333-1039756e1a7a" providerId="ADAL" clId="{5BA33506-15EB-4490-BAAF-CD7ACA549037}" dt="2025-03-05T11:03:12.190" v="30" actId="478"/>
          <ac:picMkLst>
            <pc:docMk/>
            <pc:sldMk cId="1617746952" sldId="280"/>
            <ac:picMk id="4" creationId="{0CA4C9D7-F7C1-7022-D26C-46DF718D8445}"/>
          </ac:picMkLst>
        </pc:picChg>
        <pc:picChg chg="add del mod">
          <ac:chgData name="Schrall Maija" userId="60c1a822-4f7e-4063-8333-1039756e1a7a" providerId="ADAL" clId="{5BA33506-15EB-4490-BAAF-CD7ACA549037}" dt="2025-03-05T11:10:10.765" v="56" actId="22"/>
          <ac:picMkLst>
            <pc:docMk/>
            <pc:sldMk cId="1617746952" sldId="280"/>
            <ac:picMk id="4" creationId="{46E3788A-0492-5231-3A94-6767F1FAC1F4}"/>
          </ac:picMkLst>
        </pc:picChg>
        <pc:picChg chg="add del mod">
          <ac:chgData name="Schrall Maija" userId="60c1a822-4f7e-4063-8333-1039756e1a7a" providerId="ADAL" clId="{5BA33506-15EB-4490-BAAF-CD7ACA549037}" dt="2025-03-05T11:10:11.597" v="57" actId="478"/>
          <ac:picMkLst>
            <pc:docMk/>
            <pc:sldMk cId="1617746952" sldId="280"/>
            <ac:picMk id="6" creationId="{D2477F16-FE52-E798-4062-2BDC98C094F0}"/>
          </ac:picMkLst>
        </pc:picChg>
      </pc:sldChg>
      <pc:sldChg chg="addSp delSp modSp mod">
        <pc:chgData name="Schrall Maija" userId="60c1a822-4f7e-4063-8333-1039756e1a7a" providerId="ADAL" clId="{5BA33506-15EB-4490-BAAF-CD7ACA549037}" dt="2025-03-05T11:04:38.287" v="43" actId="14100"/>
        <pc:sldMkLst>
          <pc:docMk/>
          <pc:sldMk cId="2759046842" sldId="281"/>
        </pc:sldMkLst>
        <pc:picChg chg="add mod">
          <ac:chgData name="Schrall Maija" userId="60c1a822-4f7e-4063-8333-1039756e1a7a" providerId="ADAL" clId="{5BA33506-15EB-4490-BAAF-CD7ACA549037}" dt="2025-03-05T11:04:38.287" v="43" actId="14100"/>
          <ac:picMkLst>
            <pc:docMk/>
            <pc:sldMk cId="2759046842" sldId="281"/>
            <ac:picMk id="5" creationId="{E68B5C44-BBDC-BA31-A4D7-C1C2E7955A30}"/>
          </ac:picMkLst>
        </pc:picChg>
        <pc:picChg chg="del">
          <ac:chgData name="Schrall Maija" userId="60c1a822-4f7e-4063-8333-1039756e1a7a" providerId="ADAL" clId="{5BA33506-15EB-4490-BAAF-CD7ACA549037}" dt="2025-03-05T11:04:14.926" v="37" actId="478"/>
          <ac:picMkLst>
            <pc:docMk/>
            <pc:sldMk cId="2759046842" sldId="281"/>
            <ac:picMk id="6" creationId="{C92A52E8-8F3B-ABAC-DDFB-CF0ED44C5E1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060D7788-2F1F-3AC3-3377-C7C5375B8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083" y="116631"/>
            <a:ext cx="8878539" cy="58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8FA8F52-3CD3-001D-FD71-B0CBDD802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519" y="10482"/>
            <a:ext cx="9016961" cy="610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CED55ED-79EA-180A-4BE1-0D3FBC779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020" y="116631"/>
            <a:ext cx="8757605" cy="59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6BEB816-600A-D8D5-D1A2-5AAE5D170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139100"/>
            <a:ext cx="8287907" cy="582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5E8F6BF-F7A3-3270-3363-E882B1E41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72" y="86978"/>
            <a:ext cx="8897592" cy="613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3E49786-DEA5-12FC-AB79-232E67F68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178" y="136830"/>
            <a:ext cx="8298361" cy="588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11893BF-2C28-B2D6-4538-4BA524A95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836" y="158447"/>
            <a:ext cx="8706806" cy="607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2477F16-FE52-E798-4062-2BDC98C09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116631"/>
            <a:ext cx="8712968" cy="590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68B5C44-BBDC-BA31-A4D7-C1C2E7955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04284"/>
            <a:ext cx="8165754" cy="58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14221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13</cp:revision>
  <cp:lastPrinted>2020-05-12T08:55:58Z</cp:lastPrinted>
  <dcterms:created xsi:type="dcterms:W3CDTF">2022-02-23T10:25:40Z</dcterms:created>
  <dcterms:modified xsi:type="dcterms:W3CDTF">2025-03-05T11:10:16Z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