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19"/>
  </p:notesMasterIdLst>
  <p:handoutMasterIdLst>
    <p:handoutMasterId r:id="rId20"/>
  </p:handoutMasterIdLst>
  <p:sldIdLst>
    <p:sldId id="270" r:id="rId5"/>
    <p:sldId id="293" r:id="rId6"/>
    <p:sldId id="285" r:id="rId7"/>
    <p:sldId id="274" r:id="rId8"/>
    <p:sldId id="286" r:id="rId9"/>
    <p:sldId id="287" r:id="rId10"/>
    <p:sldId id="288" r:id="rId11"/>
    <p:sldId id="275" r:id="rId12"/>
    <p:sldId id="289" r:id="rId13"/>
    <p:sldId id="292" r:id="rId14"/>
    <p:sldId id="283" r:id="rId15"/>
    <p:sldId id="282" r:id="rId16"/>
    <p:sldId id="279" r:id="rId17"/>
    <p:sldId id="281" r:id="rId18"/>
  </p:sldIdLst>
  <p:sldSz cx="12192000" cy="6858000"/>
  <p:notesSz cx="6797675" cy="9926638"/>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93"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D100"/>
    <a:srgbClr val="B3B3B3"/>
    <a:srgbClr val="0AA459"/>
    <a:srgbClr val="FF00E2"/>
    <a:srgbClr val="F08A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6ED6520-4698-424A-91E0-D86B8416EB7E}" v="2" dt="2025-05-15T04:30:33.95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7505"/>
  </p:normalViewPr>
  <p:slideViewPr>
    <p:cSldViewPr>
      <p:cViewPr>
        <p:scale>
          <a:sx n="100" d="100"/>
          <a:sy n="100" d="100"/>
        </p:scale>
        <p:origin x="936" y="618"/>
      </p:cViewPr>
      <p:guideLst>
        <p:guide orient="horz" pos="2160"/>
        <p:guide pos="393"/>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hrall Maija" userId="60c1a822-4f7e-4063-8333-1039756e1a7a" providerId="ADAL" clId="{E1C84B63-387D-4F5A-854C-FFD230E3F3AB}"/>
    <pc:docChg chg="custSel delSld modSld">
      <pc:chgData name="Schrall Maija" userId="60c1a822-4f7e-4063-8333-1039756e1a7a" providerId="ADAL" clId="{E1C84B63-387D-4F5A-854C-FFD230E3F3AB}" dt="2025-02-27T11:18:07.636" v="145" actId="47"/>
      <pc:docMkLst>
        <pc:docMk/>
      </pc:docMkLst>
      <pc:sldChg chg="addSp delSp modSp mod">
        <pc:chgData name="Schrall Maija" userId="60c1a822-4f7e-4063-8333-1039756e1a7a" providerId="ADAL" clId="{E1C84B63-387D-4F5A-854C-FFD230E3F3AB}" dt="2025-02-19T07:50:40.332" v="80" actId="1076"/>
        <pc:sldMkLst>
          <pc:docMk/>
          <pc:sldMk cId="1995822633" sldId="274"/>
        </pc:sldMkLst>
      </pc:sldChg>
      <pc:sldChg chg="addSp delSp modSp mod">
        <pc:chgData name="Schrall Maija" userId="60c1a822-4f7e-4063-8333-1039756e1a7a" providerId="ADAL" clId="{E1C84B63-387D-4F5A-854C-FFD230E3F3AB}" dt="2025-02-19T07:54:28.267" v="96" actId="1076"/>
        <pc:sldMkLst>
          <pc:docMk/>
          <pc:sldMk cId="3653509252" sldId="275"/>
        </pc:sldMkLst>
      </pc:sldChg>
      <pc:sldChg chg="addSp delSp modSp mod">
        <pc:chgData name="Schrall Maija" userId="60c1a822-4f7e-4063-8333-1039756e1a7a" providerId="ADAL" clId="{E1C84B63-387D-4F5A-854C-FFD230E3F3AB}" dt="2025-02-19T07:58:51.456" v="109" actId="1076"/>
        <pc:sldMkLst>
          <pc:docMk/>
          <pc:sldMk cId="3382995377" sldId="282"/>
        </pc:sldMkLst>
        <pc:picChg chg="add mod">
          <ac:chgData name="Schrall Maija" userId="60c1a822-4f7e-4063-8333-1039756e1a7a" providerId="ADAL" clId="{E1C84B63-387D-4F5A-854C-FFD230E3F3AB}" dt="2025-02-19T07:58:51.456" v="109" actId="1076"/>
          <ac:picMkLst>
            <pc:docMk/>
            <pc:sldMk cId="3382995377" sldId="282"/>
            <ac:picMk id="6" creationId="{96A885C9-BCD8-5865-EF70-8786C8EE6A74}"/>
          </ac:picMkLst>
        </pc:picChg>
      </pc:sldChg>
      <pc:sldChg chg="addSp delSp modSp mod">
        <pc:chgData name="Schrall Maija" userId="60c1a822-4f7e-4063-8333-1039756e1a7a" providerId="ADAL" clId="{E1C84B63-387D-4F5A-854C-FFD230E3F3AB}" dt="2025-02-19T07:57:55.726" v="106" actId="1076"/>
        <pc:sldMkLst>
          <pc:docMk/>
          <pc:sldMk cId="394512710" sldId="283"/>
        </pc:sldMkLst>
        <pc:picChg chg="add mod">
          <ac:chgData name="Schrall Maija" userId="60c1a822-4f7e-4063-8333-1039756e1a7a" providerId="ADAL" clId="{E1C84B63-387D-4F5A-854C-FFD230E3F3AB}" dt="2025-02-19T07:57:55.726" v="106" actId="1076"/>
          <ac:picMkLst>
            <pc:docMk/>
            <pc:sldMk cId="394512710" sldId="283"/>
            <ac:picMk id="6" creationId="{5E62251E-97FA-C697-BE9F-560FB8DAE511}"/>
          </ac:picMkLst>
        </pc:picChg>
      </pc:sldChg>
      <pc:sldChg chg="addSp delSp modSp mod">
        <pc:chgData name="Schrall Maija" userId="60c1a822-4f7e-4063-8333-1039756e1a7a" providerId="ADAL" clId="{E1C84B63-387D-4F5A-854C-FFD230E3F3AB}" dt="2025-02-19T07:49:13.968" v="77" actId="1076"/>
        <pc:sldMkLst>
          <pc:docMk/>
          <pc:sldMk cId="4237517514" sldId="285"/>
        </pc:sldMkLst>
      </pc:sldChg>
      <pc:sldChg chg="addSp delSp modSp mod">
        <pc:chgData name="Schrall Maija" userId="60c1a822-4f7e-4063-8333-1039756e1a7a" providerId="ADAL" clId="{E1C84B63-387D-4F5A-854C-FFD230E3F3AB}" dt="2025-02-19T07:51:26.853" v="85" actId="1076"/>
        <pc:sldMkLst>
          <pc:docMk/>
          <pc:sldMk cId="3638182410" sldId="286"/>
        </pc:sldMkLst>
      </pc:sldChg>
      <pc:sldChg chg="addSp delSp modSp mod">
        <pc:chgData name="Schrall Maija" userId="60c1a822-4f7e-4063-8333-1039756e1a7a" providerId="ADAL" clId="{E1C84B63-387D-4F5A-854C-FFD230E3F3AB}" dt="2025-02-19T07:52:26.341" v="90" actId="1076"/>
        <pc:sldMkLst>
          <pc:docMk/>
          <pc:sldMk cId="2725963738" sldId="287"/>
        </pc:sldMkLst>
      </pc:sldChg>
      <pc:sldChg chg="addSp delSp modSp mod">
        <pc:chgData name="Schrall Maija" userId="60c1a822-4f7e-4063-8333-1039756e1a7a" providerId="ADAL" clId="{E1C84B63-387D-4F5A-854C-FFD230E3F3AB}" dt="2025-02-19T07:53:50.740" v="93" actId="1076"/>
        <pc:sldMkLst>
          <pc:docMk/>
          <pc:sldMk cId="3627716101" sldId="288"/>
        </pc:sldMkLst>
      </pc:sldChg>
      <pc:sldChg chg="addSp delSp modSp mod">
        <pc:chgData name="Schrall Maija" userId="60c1a822-4f7e-4063-8333-1039756e1a7a" providerId="ADAL" clId="{E1C84B63-387D-4F5A-854C-FFD230E3F3AB}" dt="2025-02-19T07:56:13.718" v="99" actId="1076"/>
        <pc:sldMkLst>
          <pc:docMk/>
          <pc:sldMk cId="1969524118" sldId="289"/>
        </pc:sldMkLst>
      </pc:sldChg>
      <pc:sldChg chg="modSp del mod">
        <pc:chgData name="Schrall Maija" userId="60c1a822-4f7e-4063-8333-1039756e1a7a" providerId="ADAL" clId="{E1C84B63-387D-4F5A-854C-FFD230E3F3AB}" dt="2025-02-27T11:18:07.636" v="145" actId="47"/>
        <pc:sldMkLst>
          <pc:docMk/>
          <pc:sldMk cId="23150120" sldId="291"/>
        </pc:sldMkLst>
      </pc:sldChg>
      <pc:sldChg chg="addSp delSp modSp mod">
        <pc:chgData name="Schrall Maija" userId="60c1a822-4f7e-4063-8333-1039756e1a7a" providerId="ADAL" clId="{E1C84B63-387D-4F5A-854C-FFD230E3F3AB}" dt="2025-02-19T07:56:58.810" v="103" actId="14100"/>
        <pc:sldMkLst>
          <pc:docMk/>
          <pc:sldMk cId="2046203625" sldId="292"/>
        </pc:sldMkLst>
      </pc:sldChg>
    </pc:docChg>
  </pc:docChgLst>
  <pc:docChgLst>
    <pc:chgData name="Schrall Maija" userId="60c1a822-4f7e-4063-8333-1039756e1a7a" providerId="ADAL" clId="{8EE52DE6-6842-4C12-A3B2-5884E93C3030}"/>
    <pc:docChg chg="custSel modSld modMainMaster">
      <pc:chgData name="Schrall Maija" userId="60c1a822-4f7e-4063-8333-1039756e1a7a" providerId="ADAL" clId="{8EE52DE6-6842-4C12-A3B2-5884E93C3030}" dt="2024-05-16T10:08:32.216" v="147" actId="14100"/>
      <pc:docMkLst>
        <pc:docMk/>
      </pc:docMkLst>
      <pc:sldChg chg="addSp delSp modSp mod">
        <pc:chgData name="Schrall Maija" userId="60c1a822-4f7e-4063-8333-1039756e1a7a" providerId="ADAL" clId="{8EE52DE6-6842-4C12-A3B2-5884E93C3030}" dt="2024-05-16T09:38:52.805" v="98" actId="14100"/>
        <pc:sldMkLst>
          <pc:docMk/>
          <pc:sldMk cId="1995822633" sldId="274"/>
        </pc:sldMkLst>
      </pc:sldChg>
      <pc:sldChg chg="addSp delSp modSp mod">
        <pc:chgData name="Schrall Maija" userId="60c1a822-4f7e-4063-8333-1039756e1a7a" providerId="ADAL" clId="{8EE52DE6-6842-4C12-A3B2-5884E93C3030}" dt="2024-05-16T09:47:20.260" v="124" actId="1076"/>
        <pc:sldMkLst>
          <pc:docMk/>
          <pc:sldMk cId="3653509252" sldId="275"/>
        </pc:sldMkLst>
      </pc:sldChg>
      <pc:sldChg chg="addSp delSp modSp mod">
        <pc:chgData name="Schrall Maija" userId="60c1a822-4f7e-4063-8333-1039756e1a7a" providerId="ADAL" clId="{8EE52DE6-6842-4C12-A3B2-5884E93C3030}" dt="2024-02-27T08:09:20.907" v="82" actId="20577"/>
        <pc:sldMkLst>
          <pc:docMk/>
          <pc:sldMk cId="2245705762" sldId="279"/>
        </pc:sldMkLst>
      </pc:sldChg>
      <pc:sldChg chg="modSp">
        <pc:chgData name="Schrall Maija" userId="60c1a822-4f7e-4063-8333-1039756e1a7a" providerId="ADAL" clId="{8EE52DE6-6842-4C12-A3B2-5884E93C3030}" dt="2023-12-21T10:51:45.875" v="0"/>
        <pc:sldMkLst>
          <pc:docMk/>
          <pc:sldMk cId="2764859075" sldId="281"/>
        </pc:sldMkLst>
      </pc:sldChg>
      <pc:sldChg chg="addSp delSp modSp mod">
        <pc:chgData name="Schrall Maija" userId="60c1a822-4f7e-4063-8333-1039756e1a7a" providerId="ADAL" clId="{8EE52DE6-6842-4C12-A3B2-5884E93C3030}" dt="2024-02-27T08:07:29.680" v="77" actId="1076"/>
        <pc:sldMkLst>
          <pc:docMk/>
          <pc:sldMk cId="3382995377" sldId="282"/>
        </pc:sldMkLst>
      </pc:sldChg>
      <pc:sldChg chg="addSp delSp modSp mod">
        <pc:chgData name="Schrall Maija" userId="60c1a822-4f7e-4063-8333-1039756e1a7a" providerId="ADAL" clId="{8EE52DE6-6842-4C12-A3B2-5884E93C3030}" dt="2024-02-27T08:06:25.395" v="71" actId="14100"/>
        <pc:sldMkLst>
          <pc:docMk/>
          <pc:sldMk cId="394512710" sldId="283"/>
        </pc:sldMkLst>
      </pc:sldChg>
      <pc:sldChg chg="addSp delSp modSp mod">
        <pc:chgData name="Schrall Maija" userId="60c1a822-4f7e-4063-8333-1039756e1a7a" providerId="ADAL" clId="{8EE52DE6-6842-4C12-A3B2-5884E93C3030}" dt="2024-05-16T09:34:50.642" v="91" actId="1076"/>
        <pc:sldMkLst>
          <pc:docMk/>
          <pc:sldMk cId="4237517514" sldId="285"/>
        </pc:sldMkLst>
      </pc:sldChg>
      <pc:sldChg chg="addSp delSp modSp mod">
        <pc:chgData name="Schrall Maija" userId="60c1a822-4f7e-4063-8333-1039756e1a7a" providerId="ADAL" clId="{8EE52DE6-6842-4C12-A3B2-5884E93C3030}" dt="2024-05-16T09:40:05.280" v="106" actId="14100"/>
        <pc:sldMkLst>
          <pc:docMk/>
          <pc:sldMk cId="3638182410" sldId="286"/>
        </pc:sldMkLst>
      </pc:sldChg>
      <pc:sldChg chg="addSp delSp modSp mod">
        <pc:chgData name="Schrall Maija" userId="60c1a822-4f7e-4063-8333-1039756e1a7a" providerId="ADAL" clId="{8EE52DE6-6842-4C12-A3B2-5884E93C3030}" dt="2024-05-16T09:42:45.695" v="112" actId="14100"/>
        <pc:sldMkLst>
          <pc:docMk/>
          <pc:sldMk cId="2725963738" sldId="287"/>
        </pc:sldMkLst>
      </pc:sldChg>
      <pc:sldChg chg="addSp delSp modSp mod">
        <pc:chgData name="Schrall Maija" userId="60c1a822-4f7e-4063-8333-1039756e1a7a" providerId="ADAL" clId="{8EE52DE6-6842-4C12-A3B2-5884E93C3030}" dt="2024-05-16T09:46:17.358" v="116" actId="14100"/>
        <pc:sldMkLst>
          <pc:docMk/>
          <pc:sldMk cId="3627716101" sldId="288"/>
        </pc:sldMkLst>
      </pc:sldChg>
      <pc:sldChg chg="addSp delSp modSp mod">
        <pc:chgData name="Schrall Maija" userId="60c1a822-4f7e-4063-8333-1039756e1a7a" providerId="ADAL" clId="{8EE52DE6-6842-4C12-A3B2-5884E93C3030}" dt="2024-05-16T09:58:47.974" v="131" actId="14100"/>
        <pc:sldMkLst>
          <pc:docMk/>
          <pc:sldMk cId="1969524118" sldId="289"/>
        </pc:sldMkLst>
      </pc:sldChg>
      <pc:sldChg chg="modSp mod">
        <pc:chgData name="Schrall Maija" userId="60c1a822-4f7e-4063-8333-1039756e1a7a" providerId="ADAL" clId="{8EE52DE6-6842-4C12-A3B2-5884E93C3030}" dt="2024-05-16T09:28:37.501" v="86" actId="20577"/>
        <pc:sldMkLst>
          <pc:docMk/>
          <pc:sldMk cId="23150120" sldId="291"/>
        </pc:sldMkLst>
      </pc:sldChg>
      <pc:sldChg chg="addSp delSp modSp mod">
        <pc:chgData name="Schrall Maija" userId="60c1a822-4f7e-4063-8333-1039756e1a7a" providerId="ADAL" clId="{8EE52DE6-6842-4C12-A3B2-5884E93C3030}" dt="2024-05-16T10:08:32.216" v="147" actId="14100"/>
        <pc:sldMkLst>
          <pc:docMk/>
          <pc:sldMk cId="2046203625" sldId="292"/>
        </pc:sldMkLst>
      </pc:sldChg>
      <pc:sldMasterChg chg="addSp modSldLayout">
        <pc:chgData name="Schrall Maija" userId="60c1a822-4f7e-4063-8333-1039756e1a7a" providerId="ADAL" clId="{8EE52DE6-6842-4C12-A3B2-5884E93C3030}" dt="2023-12-21T10:51:45.875" v="0"/>
        <pc:sldMasterMkLst>
          <pc:docMk/>
          <pc:sldMasterMk cId="1039817204" sldId="2147483676"/>
        </pc:sldMasterMkLst>
        <pc:sldLayoutChg chg="addSp">
          <pc:chgData name="Schrall Maija" userId="60c1a822-4f7e-4063-8333-1039756e1a7a" providerId="ADAL" clId="{8EE52DE6-6842-4C12-A3B2-5884E93C3030}" dt="2023-12-21T10:51:45.875" v="0"/>
          <pc:sldLayoutMkLst>
            <pc:docMk/>
            <pc:sldMasterMk cId="1039817204" sldId="2147483676"/>
            <pc:sldLayoutMk cId="1216677245" sldId="2147483677"/>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26941051" sldId="2147483678"/>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4025253392" sldId="2147483679"/>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3715125622" sldId="2147483686"/>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606660686" sldId="2147483687"/>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400949304" sldId="2147483688"/>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3842661226" sldId="2147483689"/>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3651369406" sldId="2147483690"/>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2092108568" sldId="2147483695"/>
          </pc:sldLayoutMkLst>
        </pc:sldLayoutChg>
        <pc:sldLayoutChg chg="addSp">
          <pc:chgData name="Schrall Maija" userId="60c1a822-4f7e-4063-8333-1039756e1a7a" providerId="ADAL" clId="{8EE52DE6-6842-4C12-A3B2-5884E93C3030}" dt="2023-12-21T10:51:45.875" v="0"/>
          <pc:sldLayoutMkLst>
            <pc:docMk/>
            <pc:sldMasterMk cId="1039817204" sldId="2147483676"/>
            <pc:sldLayoutMk cId="2467682681" sldId="2147483698"/>
          </pc:sldLayoutMkLst>
        </pc:sldLayoutChg>
      </pc:sldMasterChg>
    </pc:docChg>
  </pc:docChgLst>
  <pc:docChgLst>
    <pc:chgData name="Schrall Maija" userId="60c1a822-4f7e-4063-8333-1039756e1a7a" providerId="ADAL" clId="{90AF7B9F-E397-4135-877F-7E789D0046BB}"/>
    <pc:docChg chg="custSel modSld">
      <pc:chgData name="Schrall Maija" userId="60c1a822-4f7e-4063-8333-1039756e1a7a" providerId="ADAL" clId="{90AF7B9F-E397-4135-877F-7E789D0046BB}" dt="2024-11-26T05:37:52.410" v="108" actId="1076"/>
      <pc:docMkLst>
        <pc:docMk/>
      </pc:docMkLst>
      <pc:sldChg chg="addSp delSp modSp mod">
        <pc:chgData name="Schrall Maija" userId="60c1a822-4f7e-4063-8333-1039756e1a7a" providerId="ADAL" clId="{90AF7B9F-E397-4135-877F-7E789D0046BB}" dt="2024-11-26T05:30:20.630" v="58" actId="1038"/>
        <pc:sldMkLst>
          <pc:docMk/>
          <pc:sldMk cId="1995822633" sldId="274"/>
        </pc:sldMkLst>
      </pc:sldChg>
      <pc:sldChg chg="addSp delSp modSp mod">
        <pc:chgData name="Schrall Maija" userId="60c1a822-4f7e-4063-8333-1039756e1a7a" providerId="ADAL" clId="{90AF7B9F-E397-4135-877F-7E789D0046BB}" dt="2024-11-26T05:35:40.440" v="95" actId="1038"/>
        <pc:sldMkLst>
          <pc:docMk/>
          <pc:sldMk cId="3653509252" sldId="275"/>
        </pc:sldMkLst>
      </pc:sldChg>
      <pc:sldChg chg="addSp delSp modSp mod">
        <pc:chgData name="Schrall Maija" userId="60c1a822-4f7e-4063-8333-1039756e1a7a" providerId="ADAL" clId="{90AF7B9F-E397-4135-877F-7E789D0046BB}" dt="2024-11-26T05:29:13.487" v="51" actId="1037"/>
        <pc:sldMkLst>
          <pc:docMk/>
          <pc:sldMk cId="4237517514" sldId="285"/>
        </pc:sldMkLst>
      </pc:sldChg>
      <pc:sldChg chg="addSp delSp modSp mod">
        <pc:chgData name="Schrall Maija" userId="60c1a822-4f7e-4063-8333-1039756e1a7a" providerId="ADAL" clId="{90AF7B9F-E397-4135-877F-7E789D0046BB}" dt="2024-11-26T05:31:21.407" v="66" actId="1038"/>
        <pc:sldMkLst>
          <pc:docMk/>
          <pc:sldMk cId="3638182410" sldId="286"/>
        </pc:sldMkLst>
      </pc:sldChg>
      <pc:sldChg chg="addSp delSp modSp mod">
        <pc:chgData name="Schrall Maija" userId="60c1a822-4f7e-4063-8333-1039756e1a7a" providerId="ADAL" clId="{90AF7B9F-E397-4135-877F-7E789D0046BB}" dt="2024-11-26T05:32:53.360" v="78" actId="14100"/>
        <pc:sldMkLst>
          <pc:docMk/>
          <pc:sldMk cId="2725963738" sldId="287"/>
        </pc:sldMkLst>
      </pc:sldChg>
      <pc:sldChg chg="addSp delSp modSp mod">
        <pc:chgData name="Schrall Maija" userId="60c1a822-4f7e-4063-8333-1039756e1a7a" providerId="ADAL" clId="{90AF7B9F-E397-4135-877F-7E789D0046BB}" dt="2024-11-26T05:34:44.115" v="85" actId="14100"/>
        <pc:sldMkLst>
          <pc:docMk/>
          <pc:sldMk cId="3627716101" sldId="288"/>
        </pc:sldMkLst>
      </pc:sldChg>
      <pc:sldChg chg="addSp delSp modSp mod">
        <pc:chgData name="Schrall Maija" userId="60c1a822-4f7e-4063-8333-1039756e1a7a" providerId="ADAL" clId="{90AF7B9F-E397-4135-877F-7E789D0046BB}" dt="2024-11-26T05:36:44.557" v="104" actId="1035"/>
        <pc:sldMkLst>
          <pc:docMk/>
          <pc:sldMk cId="1969524118" sldId="289"/>
        </pc:sldMkLst>
      </pc:sldChg>
      <pc:sldChg chg="addSp delSp modSp mod">
        <pc:chgData name="Schrall Maija" userId="60c1a822-4f7e-4063-8333-1039756e1a7a" providerId="ADAL" clId="{90AF7B9F-E397-4135-877F-7E789D0046BB}" dt="2024-11-18T12:42:11.121" v="30" actId="478"/>
        <pc:sldMkLst>
          <pc:docMk/>
          <pc:sldMk cId="23150120" sldId="291"/>
        </pc:sldMkLst>
      </pc:sldChg>
      <pc:sldChg chg="addSp delSp modSp mod">
        <pc:chgData name="Schrall Maija" userId="60c1a822-4f7e-4063-8333-1039756e1a7a" providerId="ADAL" clId="{90AF7B9F-E397-4135-877F-7E789D0046BB}" dt="2024-11-26T05:37:52.410" v="108" actId="1076"/>
        <pc:sldMkLst>
          <pc:docMk/>
          <pc:sldMk cId="2046203625" sldId="292"/>
        </pc:sldMkLst>
      </pc:sldChg>
    </pc:docChg>
  </pc:docChgLst>
  <pc:docChgLst>
    <pc:chgData name="Schrall Maija" userId="60c1a822-4f7e-4063-8333-1039756e1a7a" providerId="ADAL" clId="{92956406-0E22-4F75-B911-4E74968860C0}"/>
    <pc:docChg chg="custSel modSld">
      <pc:chgData name="Schrall Maija" userId="60c1a822-4f7e-4063-8333-1039756e1a7a" providerId="ADAL" clId="{92956406-0E22-4F75-B911-4E74968860C0}" dt="2024-08-27T09:32:59.179" v="73"/>
      <pc:docMkLst>
        <pc:docMk/>
      </pc:docMkLst>
      <pc:sldChg chg="addSp delSp modSp mod">
        <pc:chgData name="Schrall Maija" userId="60c1a822-4f7e-4063-8333-1039756e1a7a" providerId="ADAL" clId="{92956406-0E22-4F75-B911-4E74968860C0}" dt="2024-08-21T07:32:11.854" v="34" actId="1076"/>
        <pc:sldMkLst>
          <pc:docMk/>
          <pc:sldMk cId="1995822633" sldId="274"/>
        </pc:sldMkLst>
      </pc:sldChg>
      <pc:sldChg chg="addSp delSp modSp mod">
        <pc:chgData name="Schrall Maija" userId="60c1a822-4f7e-4063-8333-1039756e1a7a" providerId="ADAL" clId="{92956406-0E22-4F75-B911-4E74968860C0}" dt="2024-08-21T07:36:53.332" v="58" actId="1076"/>
        <pc:sldMkLst>
          <pc:docMk/>
          <pc:sldMk cId="3653509252" sldId="275"/>
        </pc:sldMkLst>
      </pc:sldChg>
      <pc:sldChg chg="addSp delSp modSp mod">
        <pc:chgData name="Schrall Maija" userId="60c1a822-4f7e-4063-8333-1039756e1a7a" providerId="ADAL" clId="{92956406-0E22-4F75-B911-4E74968860C0}" dt="2024-08-27T09:32:59.179" v="73"/>
        <pc:sldMkLst>
          <pc:docMk/>
          <pc:sldMk cId="3382995377" sldId="282"/>
        </pc:sldMkLst>
      </pc:sldChg>
      <pc:sldChg chg="addSp delSp modSp mod">
        <pc:chgData name="Schrall Maija" userId="60c1a822-4f7e-4063-8333-1039756e1a7a" providerId="ADAL" clId="{92956406-0E22-4F75-B911-4E74968860C0}" dt="2024-08-27T09:32:45.479" v="71"/>
        <pc:sldMkLst>
          <pc:docMk/>
          <pc:sldMk cId="394512710" sldId="283"/>
        </pc:sldMkLst>
      </pc:sldChg>
      <pc:sldChg chg="addSp delSp modSp mod">
        <pc:chgData name="Schrall Maija" userId="60c1a822-4f7e-4063-8333-1039756e1a7a" providerId="ADAL" clId="{92956406-0E22-4F75-B911-4E74968860C0}" dt="2024-08-21T07:30:20.314" v="26" actId="14100"/>
        <pc:sldMkLst>
          <pc:docMk/>
          <pc:sldMk cId="4237517514" sldId="285"/>
        </pc:sldMkLst>
      </pc:sldChg>
      <pc:sldChg chg="addSp delSp modSp mod">
        <pc:chgData name="Schrall Maija" userId="60c1a822-4f7e-4063-8333-1039756e1a7a" providerId="ADAL" clId="{92956406-0E22-4F75-B911-4E74968860C0}" dt="2024-08-21T07:33:00.980" v="40" actId="1076"/>
        <pc:sldMkLst>
          <pc:docMk/>
          <pc:sldMk cId="3638182410" sldId="286"/>
        </pc:sldMkLst>
      </pc:sldChg>
      <pc:sldChg chg="addSp delSp modSp mod">
        <pc:chgData name="Schrall Maija" userId="60c1a822-4f7e-4063-8333-1039756e1a7a" providerId="ADAL" clId="{92956406-0E22-4F75-B911-4E74968860C0}" dt="2024-08-21T07:34:17.317" v="46" actId="1076"/>
        <pc:sldMkLst>
          <pc:docMk/>
          <pc:sldMk cId="2725963738" sldId="287"/>
        </pc:sldMkLst>
      </pc:sldChg>
      <pc:sldChg chg="addSp delSp modSp mod">
        <pc:chgData name="Schrall Maija" userId="60c1a822-4f7e-4063-8333-1039756e1a7a" providerId="ADAL" clId="{92956406-0E22-4F75-B911-4E74968860C0}" dt="2024-08-21T07:35:56.764" v="52" actId="1076"/>
        <pc:sldMkLst>
          <pc:docMk/>
          <pc:sldMk cId="3627716101" sldId="288"/>
        </pc:sldMkLst>
      </pc:sldChg>
      <pc:sldChg chg="addSp delSp modSp mod">
        <pc:chgData name="Schrall Maija" userId="60c1a822-4f7e-4063-8333-1039756e1a7a" providerId="ADAL" clId="{92956406-0E22-4F75-B911-4E74968860C0}" dt="2024-08-21T07:37:57.844" v="64" actId="14100"/>
        <pc:sldMkLst>
          <pc:docMk/>
          <pc:sldMk cId="1969524118" sldId="289"/>
        </pc:sldMkLst>
      </pc:sldChg>
      <pc:sldChg chg="modSp mod">
        <pc:chgData name="Schrall Maija" userId="60c1a822-4f7e-4063-8333-1039756e1a7a" providerId="ADAL" clId="{92956406-0E22-4F75-B911-4E74968860C0}" dt="2024-08-21T07:28:34.837" v="21" actId="207"/>
        <pc:sldMkLst>
          <pc:docMk/>
          <pc:sldMk cId="23150120" sldId="291"/>
        </pc:sldMkLst>
      </pc:sldChg>
      <pc:sldChg chg="addSp delSp modSp mod">
        <pc:chgData name="Schrall Maija" userId="60c1a822-4f7e-4063-8333-1039756e1a7a" providerId="ADAL" clId="{92956406-0E22-4F75-B911-4E74968860C0}" dt="2024-08-21T07:39:00.410" v="69" actId="14100"/>
        <pc:sldMkLst>
          <pc:docMk/>
          <pc:sldMk cId="2046203625" sldId="292"/>
        </pc:sldMkLst>
      </pc:sldChg>
    </pc:docChg>
  </pc:docChgLst>
  <pc:docChgLst>
    <pc:chgData name="Schrall Maija" userId="60c1a822-4f7e-4063-8333-1039756e1a7a" providerId="ADAL" clId="{A6ED6520-4698-424A-91E0-D86B8416EB7E}"/>
    <pc:docChg chg="custSel addSld modSld">
      <pc:chgData name="Schrall Maija" userId="60c1a822-4f7e-4063-8333-1039756e1a7a" providerId="ADAL" clId="{A6ED6520-4698-424A-91E0-D86B8416EB7E}" dt="2025-05-15T04:44:40.903" v="89" actId="1076"/>
      <pc:docMkLst>
        <pc:docMk/>
      </pc:docMkLst>
      <pc:sldChg chg="addSp delSp modSp mod">
        <pc:chgData name="Schrall Maija" userId="60c1a822-4f7e-4063-8333-1039756e1a7a" providerId="ADAL" clId="{A6ED6520-4698-424A-91E0-D86B8416EB7E}" dt="2025-05-15T04:21:17.948" v="55" actId="14100"/>
        <pc:sldMkLst>
          <pc:docMk/>
          <pc:sldMk cId="1995822633" sldId="274"/>
        </pc:sldMkLst>
        <pc:picChg chg="del">
          <ac:chgData name="Schrall Maija" userId="60c1a822-4f7e-4063-8333-1039756e1a7a" providerId="ADAL" clId="{A6ED6520-4698-424A-91E0-D86B8416EB7E}" dt="2025-05-15T04:21:01.639" v="50" actId="478"/>
          <ac:picMkLst>
            <pc:docMk/>
            <pc:sldMk cId="1995822633" sldId="274"/>
            <ac:picMk id="4" creationId="{36B80E33-364C-D40A-EFB7-DE963880B28F}"/>
          </ac:picMkLst>
        </pc:picChg>
        <pc:picChg chg="add mod">
          <ac:chgData name="Schrall Maija" userId="60c1a822-4f7e-4063-8333-1039756e1a7a" providerId="ADAL" clId="{A6ED6520-4698-424A-91E0-D86B8416EB7E}" dt="2025-05-15T04:21:17.948" v="55" actId="14100"/>
          <ac:picMkLst>
            <pc:docMk/>
            <pc:sldMk cId="1995822633" sldId="274"/>
            <ac:picMk id="5" creationId="{B0152EB6-702B-8272-6037-9FC6A263EED6}"/>
          </ac:picMkLst>
        </pc:picChg>
      </pc:sldChg>
      <pc:sldChg chg="addSp delSp modSp mod">
        <pc:chgData name="Schrall Maija" userId="60c1a822-4f7e-4063-8333-1039756e1a7a" providerId="ADAL" clId="{A6ED6520-4698-424A-91E0-D86B8416EB7E}" dt="2025-05-15T04:27:28.268" v="77" actId="1076"/>
        <pc:sldMkLst>
          <pc:docMk/>
          <pc:sldMk cId="3653509252" sldId="275"/>
        </pc:sldMkLst>
        <pc:picChg chg="del">
          <ac:chgData name="Schrall Maija" userId="60c1a822-4f7e-4063-8333-1039756e1a7a" providerId="ADAL" clId="{A6ED6520-4698-424A-91E0-D86B8416EB7E}" dt="2025-05-15T04:27:16.386" v="74" actId="478"/>
          <ac:picMkLst>
            <pc:docMk/>
            <pc:sldMk cId="3653509252" sldId="275"/>
            <ac:picMk id="5" creationId="{E84B992F-8EE3-29DF-3E6A-ECD34D362EAD}"/>
          </ac:picMkLst>
        </pc:picChg>
        <pc:picChg chg="add mod">
          <ac:chgData name="Schrall Maija" userId="60c1a822-4f7e-4063-8333-1039756e1a7a" providerId="ADAL" clId="{A6ED6520-4698-424A-91E0-D86B8416EB7E}" dt="2025-05-15T04:27:28.268" v="77" actId="1076"/>
          <ac:picMkLst>
            <pc:docMk/>
            <pc:sldMk cId="3653509252" sldId="275"/>
            <ac:picMk id="6" creationId="{1C641EEA-8E96-8BD3-3FB6-58835899CB15}"/>
          </ac:picMkLst>
        </pc:picChg>
      </pc:sldChg>
      <pc:sldChg chg="addSp delSp modSp mod">
        <pc:chgData name="Schrall Maija" userId="60c1a822-4f7e-4063-8333-1039756e1a7a" providerId="ADAL" clId="{A6ED6520-4698-424A-91E0-D86B8416EB7E}" dt="2025-05-15T04:20:22.431" v="49" actId="1076"/>
        <pc:sldMkLst>
          <pc:docMk/>
          <pc:sldMk cId="4237517514" sldId="285"/>
        </pc:sldMkLst>
        <pc:picChg chg="add mod">
          <ac:chgData name="Schrall Maija" userId="60c1a822-4f7e-4063-8333-1039756e1a7a" providerId="ADAL" clId="{A6ED6520-4698-424A-91E0-D86B8416EB7E}" dt="2025-05-15T04:20:22.431" v="49" actId="1076"/>
          <ac:picMkLst>
            <pc:docMk/>
            <pc:sldMk cId="4237517514" sldId="285"/>
            <ac:picMk id="4" creationId="{51B5C7AC-F431-1E6C-7F26-8F6051466613}"/>
          </ac:picMkLst>
        </pc:picChg>
        <pc:picChg chg="del">
          <ac:chgData name="Schrall Maija" userId="60c1a822-4f7e-4063-8333-1039756e1a7a" providerId="ADAL" clId="{A6ED6520-4698-424A-91E0-D86B8416EB7E}" dt="2025-05-15T04:19:59.459" v="44" actId="478"/>
          <ac:picMkLst>
            <pc:docMk/>
            <pc:sldMk cId="4237517514" sldId="285"/>
            <ac:picMk id="5" creationId="{9374C7DF-8E50-45DA-1BFF-EBDC4AA75640}"/>
          </ac:picMkLst>
        </pc:picChg>
      </pc:sldChg>
      <pc:sldChg chg="addSp delSp modSp mod">
        <pc:chgData name="Schrall Maija" userId="60c1a822-4f7e-4063-8333-1039756e1a7a" providerId="ADAL" clId="{A6ED6520-4698-424A-91E0-D86B8416EB7E}" dt="2025-05-15T04:23:49.367" v="61" actId="1076"/>
        <pc:sldMkLst>
          <pc:docMk/>
          <pc:sldMk cId="3638182410" sldId="286"/>
        </pc:sldMkLst>
        <pc:picChg chg="add mod">
          <ac:chgData name="Schrall Maija" userId="60c1a822-4f7e-4063-8333-1039756e1a7a" providerId="ADAL" clId="{A6ED6520-4698-424A-91E0-D86B8416EB7E}" dt="2025-05-15T04:23:49.367" v="61" actId="1076"/>
          <ac:picMkLst>
            <pc:docMk/>
            <pc:sldMk cId="3638182410" sldId="286"/>
            <ac:picMk id="5" creationId="{AE6E99F8-2666-CEAF-5E7F-009961B7E06F}"/>
          </ac:picMkLst>
        </pc:picChg>
        <pc:picChg chg="del">
          <ac:chgData name="Schrall Maija" userId="60c1a822-4f7e-4063-8333-1039756e1a7a" providerId="ADAL" clId="{A6ED6520-4698-424A-91E0-D86B8416EB7E}" dt="2025-05-15T04:23:31.609" v="56" actId="478"/>
          <ac:picMkLst>
            <pc:docMk/>
            <pc:sldMk cId="3638182410" sldId="286"/>
            <ac:picMk id="6" creationId="{5C959BD6-1E7B-1182-C7A4-C4D28303D399}"/>
          </ac:picMkLst>
        </pc:picChg>
      </pc:sldChg>
      <pc:sldChg chg="addSp delSp modSp mod">
        <pc:chgData name="Schrall Maija" userId="60c1a822-4f7e-4063-8333-1039756e1a7a" providerId="ADAL" clId="{A6ED6520-4698-424A-91E0-D86B8416EB7E}" dt="2025-05-15T04:25:04.822" v="67" actId="1076"/>
        <pc:sldMkLst>
          <pc:docMk/>
          <pc:sldMk cId="2725963738" sldId="287"/>
        </pc:sldMkLst>
        <pc:picChg chg="add mod">
          <ac:chgData name="Schrall Maija" userId="60c1a822-4f7e-4063-8333-1039756e1a7a" providerId="ADAL" clId="{A6ED6520-4698-424A-91E0-D86B8416EB7E}" dt="2025-05-15T04:25:04.822" v="67" actId="1076"/>
          <ac:picMkLst>
            <pc:docMk/>
            <pc:sldMk cId="2725963738" sldId="287"/>
            <ac:picMk id="4" creationId="{41489DB6-0553-0A18-B3E7-0F0303CBBD48}"/>
          </ac:picMkLst>
        </pc:picChg>
        <pc:picChg chg="del">
          <ac:chgData name="Schrall Maija" userId="60c1a822-4f7e-4063-8333-1039756e1a7a" providerId="ADAL" clId="{A6ED6520-4698-424A-91E0-D86B8416EB7E}" dt="2025-05-15T04:24:44.329" v="62" actId="478"/>
          <ac:picMkLst>
            <pc:docMk/>
            <pc:sldMk cId="2725963738" sldId="287"/>
            <ac:picMk id="5" creationId="{7257D57A-3D21-A78C-6C57-7D52FEA862D1}"/>
          </ac:picMkLst>
        </pc:picChg>
      </pc:sldChg>
      <pc:sldChg chg="addSp delSp modSp mod">
        <pc:chgData name="Schrall Maija" userId="60c1a822-4f7e-4063-8333-1039756e1a7a" providerId="ADAL" clId="{A6ED6520-4698-424A-91E0-D86B8416EB7E}" dt="2025-05-15T04:26:16.843" v="73" actId="1076"/>
        <pc:sldMkLst>
          <pc:docMk/>
          <pc:sldMk cId="3627716101" sldId="288"/>
        </pc:sldMkLst>
        <pc:picChg chg="del">
          <ac:chgData name="Schrall Maija" userId="60c1a822-4f7e-4063-8333-1039756e1a7a" providerId="ADAL" clId="{A6ED6520-4698-424A-91E0-D86B8416EB7E}" dt="2025-05-15T04:25:58.064" v="68" actId="478"/>
          <ac:picMkLst>
            <pc:docMk/>
            <pc:sldMk cId="3627716101" sldId="288"/>
            <ac:picMk id="4" creationId="{4373044B-BF78-BFFF-5813-4D1246554B3F}"/>
          </ac:picMkLst>
        </pc:picChg>
        <pc:picChg chg="add mod">
          <ac:chgData name="Schrall Maija" userId="60c1a822-4f7e-4063-8333-1039756e1a7a" providerId="ADAL" clId="{A6ED6520-4698-424A-91E0-D86B8416EB7E}" dt="2025-05-15T04:26:16.843" v="73" actId="1076"/>
          <ac:picMkLst>
            <pc:docMk/>
            <pc:sldMk cId="3627716101" sldId="288"/>
            <ac:picMk id="5" creationId="{B8244C1A-F0CD-E6ED-BE3A-C1E34CB60AAD}"/>
          </ac:picMkLst>
        </pc:picChg>
      </pc:sldChg>
      <pc:sldChg chg="addSp delSp modSp mod">
        <pc:chgData name="Schrall Maija" userId="60c1a822-4f7e-4063-8333-1039756e1a7a" providerId="ADAL" clId="{A6ED6520-4698-424A-91E0-D86B8416EB7E}" dt="2025-05-15T04:28:21.855" v="81" actId="1076"/>
        <pc:sldMkLst>
          <pc:docMk/>
          <pc:sldMk cId="1969524118" sldId="289"/>
        </pc:sldMkLst>
        <pc:picChg chg="add mod">
          <ac:chgData name="Schrall Maija" userId="60c1a822-4f7e-4063-8333-1039756e1a7a" providerId="ADAL" clId="{A6ED6520-4698-424A-91E0-D86B8416EB7E}" dt="2025-05-15T04:28:21.855" v="81" actId="1076"/>
          <ac:picMkLst>
            <pc:docMk/>
            <pc:sldMk cId="1969524118" sldId="289"/>
            <ac:picMk id="5" creationId="{3CCC400E-AA0A-EAF7-6062-238B4AEAF1B4}"/>
          </ac:picMkLst>
        </pc:picChg>
        <pc:picChg chg="del">
          <ac:chgData name="Schrall Maija" userId="60c1a822-4f7e-4063-8333-1039756e1a7a" providerId="ADAL" clId="{A6ED6520-4698-424A-91E0-D86B8416EB7E}" dt="2025-05-15T04:28:10.328" v="78" actId="478"/>
          <ac:picMkLst>
            <pc:docMk/>
            <pc:sldMk cId="1969524118" sldId="289"/>
            <ac:picMk id="6" creationId="{0018913E-BDF9-6831-E74C-CB77D265A5EF}"/>
          </ac:picMkLst>
        </pc:picChg>
      </pc:sldChg>
      <pc:sldChg chg="addSp delSp modSp mod">
        <pc:chgData name="Schrall Maija" userId="60c1a822-4f7e-4063-8333-1039756e1a7a" providerId="ADAL" clId="{A6ED6520-4698-424A-91E0-D86B8416EB7E}" dt="2025-05-15T04:44:40.903" v="89" actId="1076"/>
        <pc:sldMkLst>
          <pc:docMk/>
          <pc:sldMk cId="2046203625" sldId="292"/>
        </pc:sldMkLst>
        <pc:picChg chg="del">
          <ac:chgData name="Schrall Maija" userId="60c1a822-4f7e-4063-8333-1039756e1a7a" providerId="ADAL" clId="{A6ED6520-4698-424A-91E0-D86B8416EB7E}" dt="2025-05-15T04:29:42.474" v="82" actId="478"/>
          <ac:picMkLst>
            <pc:docMk/>
            <pc:sldMk cId="2046203625" sldId="292"/>
            <ac:picMk id="5" creationId="{201DB8FB-4C05-9DA0-82ED-92CAEE767709}"/>
          </ac:picMkLst>
        </pc:picChg>
        <pc:picChg chg="add del mod">
          <ac:chgData name="Schrall Maija" userId="60c1a822-4f7e-4063-8333-1039756e1a7a" providerId="ADAL" clId="{A6ED6520-4698-424A-91E0-D86B8416EB7E}" dt="2025-05-15T04:44:23.214" v="85" actId="478"/>
          <ac:picMkLst>
            <pc:docMk/>
            <pc:sldMk cId="2046203625" sldId="292"/>
            <ac:picMk id="6" creationId="{2BB8AB04-9702-200D-BB84-F75325D4ADC1}"/>
          </ac:picMkLst>
        </pc:picChg>
        <pc:picChg chg="add mod">
          <ac:chgData name="Schrall Maija" userId="60c1a822-4f7e-4063-8333-1039756e1a7a" providerId="ADAL" clId="{A6ED6520-4698-424A-91E0-D86B8416EB7E}" dt="2025-05-15T04:44:40.903" v="89" actId="1076"/>
          <ac:picMkLst>
            <pc:docMk/>
            <pc:sldMk cId="2046203625" sldId="292"/>
            <ac:picMk id="8" creationId="{765E3E7C-AF93-9D7E-4A95-03CCD36DE83B}"/>
          </ac:picMkLst>
        </pc:picChg>
      </pc:sldChg>
      <pc:sldChg chg="addSp modSp new mod">
        <pc:chgData name="Schrall Maija" userId="60c1a822-4f7e-4063-8333-1039756e1a7a" providerId="ADAL" clId="{A6ED6520-4698-424A-91E0-D86B8416EB7E}" dt="2025-05-14T07:28:26.810" v="43" actId="20577"/>
        <pc:sldMkLst>
          <pc:docMk/>
          <pc:sldMk cId="1286094161" sldId="293"/>
        </pc:sldMkLst>
        <pc:spChg chg="add mod">
          <ac:chgData name="Schrall Maija" userId="60c1a822-4f7e-4063-8333-1039756e1a7a" providerId="ADAL" clId="{A6ED6520-4698-424A-91E0-D86B8416EB7E}" dt="2025-05-14T07:28:26.810" v="43" actId="20577"/>
          <ac:spMkLst>
            <pc:docMk/>
            <pc:sldMk cId="1286094161" sldId="293"/>
            <ac:spMk id="4" creationId="{B9B1C3F2-A780-97DA-6956-4B0F5C5D5A45}"/>
          </ac:spMkLst>
        </pc:spChg>
      </pc:sldChg>
    </pc:docChg>
  </pc:docChgLst>
  <pc:docChgLst>
    <pc:chgData name="Schrall Maija" userId="60c1a822-4f7e-4063-8333-1039756e1a7a" providerId="ADAL" clId="{6C64FCA4-E273-437F-A05E-FF3E73AC2B89}"/>
    <pc:docChg chg="custSel modSld">
      <pc:chgData name="Schrall Maija" userId="60c1a822-4f7e-4063-8333-1039756e1a7a" providerId="ADAL" clId="{6C64FCA4-E273-437F-A05E-FF3E73AC2B89}" dt="2025-03-26T07:09:23.304" v="4" actId="20577"/>
      <pc:docMkLst>
        <pc:docMk/>
      </pc:docMkLst>
      <pc:sldChg chg="addSp delSp modSp mod">
        <pc:chgData name="Schrall Maija" userId="60c1a822-4f7e-4063-8333-1039756e1a7a" providerId="ADAL" clId="{6C64FCA4-E273-437F-A05E-FF3E73AC2B89}" dt="2025-03-26T07:09:23.304" v="4" actId="20577"/>
        <pc:sldMkLst>
          <pc:docMk/>
          <pc:sldMk cId="2245705762" sldId="279"/>
        </pc:sldMkLst>
        <pc:spChg chg="mod">
          <ac:chgData name="Schrall Maija" userId="60c1a822-4f7e-4063-8333-1039756e1a7a" providerId="ADAL" clId="{6C64FCA4-E273-437F-A05E-FF3E73AC2B89}" dt="2025-03-26T07:09:23.304" v="4" actId="20577"/>
          <ac:spMkLst>
            <pc:docMk/>
            <pc:sldMk cId="2245705762" sldId="279"/>
            <ac:spMk id="8" creationId="{7CB09B1E-8445-47E6-AFEE-175A400135A2}"/>
          </ac:spMkLst>
        </pc:spChg>
        <pc:picChg chg="add mod">
          <ac:chgData name="Schrall Maija" userId="60c1a822-4f7e-4063-8333-1039756e1a7a" providerId="ADAL" clId="{6C64FCA4-E273-437F-A05E-FF3E73AC2B89}" dt="2025-03-26T07:09:19.935" v="2" actId="1076"/>
          <ac:picMkLst>
            <pc:docMk/>
            <pc:sldMk cId="2245705762" sldId="279"/>
            <ac:picMk id="5" creationId="{FC0E5343-2FE0-B604-C419-D2F67BDC32F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Alatunnisteen paikkamerkki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5" name="Dian numeron paikkamerkki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C491ECDB-B9B4-4B5E-8CDA-32F7A8870DC8}" type="slidenum">
              <a:rPr lang="fi-FI" smtClean="0"/>
              <a:t>‹#›</a:t>
            </a:fld>
            <a:endParaRPr lang="fi-FI"/>
          </a:p>
        </p:txBody>
      </p:sp>
    </p:spTree>
    <p:extLst>
      <p:ext uri="{BB962C8B-B14F-4D97-AF65-F5344CB8AC3E}">
        <p14:creationId xmlns:p14="http://schemas.microsoft.com/office/powerpoint/2010/main" val="1889509229"/>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r>
              <a:rPr lang="fi-FI"/>
              <a:t>21.5.2013</a:t>
            </a:r>
          </a:p>
        </p:txBody>
      </p:sp>
      <p:sp>
        <p:nvSpPr>
          <p:cNvPr id="4" name="Dian kuvan paikkamerkki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15153"/>
            <a:ext cx="5438140" cy="4466987"/>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40F39CD1-A85E-4887-8418-7095EFD3A197}" type="slidenum">
              <a:rPr lang="fi-FI" smtClean="0"/>
              <a:t>‹#›</a:t>
            </a:fld>
            <a:endParaRPr lang="fi-FI"/>
          </a:p>
        </p:txBody>
      </p:sp>
    </p:spTree>
    <p:extLst>
      <p:ext uri="{BB962C8B-B14F-4D97-AF65-F5344CB8AC3E}">
        <p14:creationId xmlns:p14="http://schemas.microsoft.com/office/powerpoint/2010/main" val="2667982637"/>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FI" dirty="0"/>
          </a:p>
        </p:txBody>
      </p:sp>
      <p:sp>
        <p:nvSpPr>
          <p:cNvPr id="4" name="Slide Number Placeholder 3"/>
          <p:cNvSpPr>
            <a:spLocks noGrp="1"/>
          </p:cNvSpPr>
          <p:nvPr>
            <p:ph type="sldNum" sz="quarter" idx="5"/>
          </p:nvPr>
        </p:nvSpPr>
        <p:spPr/>
        <p:txBody>
          <a:bodyPr/>
          <a:lstStyle/>
          <a:p>
            <a:fld id="{7ED4D411-5BD4-D441-BE0B-1A0E1559D332}" type="slidenum">
              <a:rPr lang="en-FI" smtClean="0"/>
              <a:t>1</a:t>
            </a:fld>
            <a:endParaRPr lang="en-FI"/>
          </a:p>
        </p:txBody>
      </p:sp>
    </p:spTree>
    <p:extLst>
      <p:ext uri="{BB962C8B-B14F-4D97-AF65-F5344CB8AC3E}">
        <p14:creationId xmlns:p14="http://schemas.microsoft.com/office/powerpoint/2010/main" val="39505122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Kansi">
    <p:spTree>
      <p:nvGrpSpPr>
        <p:cNvPr id="1" name=""/>
        <p:cNvGrpSpPr/>
        <p:nvPr/>
      </p:nvGrpSpPr>
      <p:grpSpPr>
        <a:xfrm>
          <a:off x="0" y="0"/>
          <a:ext cx="0" cy="0"/>
          <a:chOff x="0" y="0"/>
          <a:chExt cx="0" cy="0"/>
        </a:xfrm>
      </p:grpSpPr>
      <p:pic>
        <p:nvPicPr>
          <p:cNvPr id="6" name="Kuva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88284182-47AA-884E-9C00-D4EE8CB4B450}"/>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E267EF51-D8B2-0B53-E807-F17AA38AD074}"/>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12166772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5267F565-DD3E-D613-606B-A3AE8C975A72}"/>
              </a:ext>
            </a:extLst>
          </p:cNvPr>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7151256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5">
            <a:extLst>
              <a:ext uri="{FF2B5EF4-FFF2-40B4-BE49-F238E27FC236}">
                <a16:creationId xmlns:a16="http://schemas.microsoft.com/office/drawing/2014/main" id="{EC61ED36-19D5-6246-948B-6B3F054DD57C}"/>
              </a:ext>
            </a:extLst>
          </p:cNvPr>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6066606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p>
        </p:txBody>
      </p:sp>
      <p:sp>
        <p:nvSpPr>
          <p:cNvPr id="3" name="Päivämäärän paikkamerkki 2"/>
          <p:cNvSpPr>
            <a:spLocks noGrp="1"/>
          </p:cNvSpPr>
          <p:nvPr>
            <p:ph type="dt" sz="half" idx="10"/>
          </p:nvPr>
        </p:nvSpPr>
        <p:spPr/>
        <p:txBody>
          <a:bodyPr/>
          <a:lstStyle/>
          <a:p>
            <a:r>
              <a:rPr lang="fi-FI"/>
              <a:t>22.5.2025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6" name="Taitettu kulma 6">
            <a:extLst>
              <a:ext uri="{FF2B5EF4-FFF2-40B4-BE49-F238E27FC236}">
                <a16:creationId xmlns:a16="http://schemas.microsoft.com/office/drawing/2014/main" id="{2873ACC1-D92D-6F74-93F2-DA6B4D2E06EF}"/>
              </a:ext>
            </a:extLst>
          </p:cNvPr>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40094930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
        <p:nvSpPr>
          <p:cNvPr id="3" name="Taitettu kulma 14">
            <a:extLst>
              <a:ext uri="{FF2B5EF4-FFF2-40B4-BE49-F238E27FC236}">
                <a16:creationId xmlns:a16="http://schemas.microsoft.com/office/drawing/2014/main" id="{6040D463-AFD2-D110-D830-D0E8E7239E5B}"/>
              </a:ext>
            </a:extLst>
          </p:cNvPr>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Tree>
    <p:extLst>
      <p:ext uri="{BB962C8B-B14F-4D97-AF65-F5344CB8AC3E}">
        <p14:creationId xmlns:p14="http://schemas.microsoft.com/office/powerpoint/2010/main" val="384266122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
        <p:nvSpPr>
          <p:cNvPr id="3" name="Kyynel 2">
            <a:extLst>
              <a:ext uri="{FF2B5EF4-FFF2-40B4-BE49-F238E27FC236}">
                <a16:creationId xmlns:a16="http://schemas.microsoft.com/office/drawing/2014/main" id="{758C0C45-6340-3A64-B7A2-284B9AA0D8CD}"/>
              </a:ext>
            </a:extLst>
          </p:cNvPr>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4" name="Kyynel 3">
            <a:extLst>
              <a:ext uri="{FF2B5EF4-FFF2-40B4-BE49-F238E27FC236}">
                <a16:creationId xmlns:a16="http://schemas.microsoft.com/office/drawing/2014/main" id="{6FE40CC9-6486-8C89-5E1B-150C247D47BA}"/>
              </a:ext>
            </a:extLst>
          </p:cNvPr>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5" name="Kyynel 4">
            <a:extLst>
              <a:ext uri="{FF2B5EF4-FFF2-40B4-BE49-F238E27FC236}">
                <a16:creationId xmlns:a16="http://schemas.microsoft.com/office/drawing/2014/main" id="{B384A7EC-B63C-9905-AD17-7CD3D70D3814}"/>
              </a:ext>
            </a:extLst>
          </p:cNvPr>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6" name="Kyynel 5">
            <a:extLst>
              <a:ext uri="{FF2B5EF4-FFF2-40B4-BE49-F238E27FC236}">
                <a16:creationId xmlns:a16="http://schemas.microsoft.com/office/drawing/2014/main" id="{B2129CF3-A302-4D77-38B7-784D5C035564}"/>
              </a:ext>
            </a:extLst>
          </p:cNvPr>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Tree>
    <p:extLst>
      <p:ext uri="{BB962C8B-B14F-4D97-AF65-F5344CB8AC3E}">
        <p14:creationId xmlns:p14="http://schemas.microsoft.com/office/powerpoint/2010/main" val="36513694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0"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1"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13721350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Tyhjä ilman otsikkoa">
    <p:spTree>
      <p:nvGrpSpPr>
        <p:cNvPr id="1" name=""/>
        <p:cNvGrpSpPr/>
        <p:nvPr/>
      </p:nvGrpSpPr>
      <p:grpSpPr>
        <a:xfrm>
          <a:off x="0" y="0"/>
          <a:ext cx="0" cy="0"/>
          <a:chOff x="0" y="0"/>
          <a:chExt cx="0" cy="0"/>
        </a:xfrm>
      </p:grpSpPr>
      <p:sp>
        <p:nvSpPr>
          <p:cNvPr id="6"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7"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8"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3443067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Kaksipalstaa, otsikko + ingressi">
    <p:spTree>
      <p:nvGrpSpPr>
        <p:cNvPr id="1" name=""/>
        <p:cNvGrpSpPr/>
        <p:nvPr/>
      </p:nvGrpSpPr>
      <p:grpSpPr>
        <a:xfrm>
          <a:off x="0" y="0"/>
          <a:ext cx="0" cy="0"/>
          <a:chOff x="0" y="0"/>
          <a:chExt cx="0" cy="0"/>
        </a:xfrm>
      </p:grpSpPr>
      <p:sp>
        <p:nvSpPr>
          <p:cNvPr id="2" name="Otsikko 1"/>
          <p:cNvSpPr>
            <a:spLocks noGrp="1"/>
          </p:cNvSpPr>
          <p:nvPr>
            <p:ph type="title"/>
          </p:nvPr>
        </p:nvSpPr>
        <p:spPr>
          <a:xfrm>
            <a:off x="609601" y="908720"/>
            <a:ext cx="4011084" cy="1162050"/>
          </a:xfrm>
        </p:spPr>
        <p:txBody>
          <a:bodyPr anchor="ctr"/>
          <a:lstStyle>
            <a:lvl1pPr algn="l">
              <a:defRPr sz="2000" b="1"/>
            </a:lvl1pPr>
          </a:lstStyle>
          <a:p>
            <a:r>
              <a:rPr lang="fi-FI"/>
              <a:t>Muokkaa ots. perustyyl. napsautt.</a:t>
            </a:r>
            <a:endParaRPr lang="fi-FI" dirty="0"/>
          </a:p>
        </p:txBody>
      </p:sp>
      <p:sp>
        <p:nvSpPr>
          <p:cNvPr id="3" name="Sisällön paikkamerkki 2"/>
          <p:cNvSpPr>
            <a:spLocks noGrp="1"/>
          </p:cNvSpPr>
          <p:nvPr>
            <p:ph idx="1"/>
          </p:nvPr>
        </p:nvSpPr>
        <p:spPr>
          <a:xfrm>
            <a:off x="4766733" y="908721"/>
            <a:ext cx="6815667" cy="5217443"/>
          </a:xfrm>
        </p:spPr>
        <p:txBody>
          <a:bodyPr/>
          <a:lstStyle>
            <a:lvl1pPr>
              <a:spcAft>
                <a:spcPts val="480"/>
              </a:spcAft>
              <a:defRPr sz="2000">
                <a:solidFill>
                  <a:schemeClr val="tx1"/>
                </a:solidFill>
              </a:defRPr>
            </a:lvl1pPr>
            <a:lvl2pPr>
              <a:spcBef>
                <a:spcPts val="384"/>
              </a:spcBef>
              <a:defRPr sz="1800">
                <a:solidFill>
                  <a:schemeClr val="tx1"/>
                </a:solidFill>
              </a:defRPr>
            </a:lvl2pPr>
            <a:lvl3pPr>
              <a:spcBef>
                <a:spcPts val="384"/>
              </a:spcBef>
              <a:defRPr sz="1800">
                <a:solidFill>
                  <a:schemeClr val="tx1"/>
                </a:solidFill>
              </a:defRPr>
            </a:lvl3pPr>
            <a:lvl4pPr>
              <a:defRPr sz="1600">
                <a:solidFill>
                  <a:schemeClr val="tx1"/>
                </a:solidFill>
              </a:defRPr>
            </a:lvl4pPr>
            <a:lvl5pPr>
              <a:defRPr sz="1600">
                <a:solidFill>
                  <a:schemeClr val="tx1"/>
                </a:solidFill>
              </a:defRPr>
            </a:lvl5pPr>
            <a:lvl6pPr>
              <a:defRPr sz="2000"/>
            </a:lvl6pPr>
            <a:lvl7pPr>
              <a:defRPr sz="2000"/>
            </a:lvl7pPr>
            <a:lvl8pPr>
              <a:defRPr sz="2000"/>
            </a:lvl8pPr>
            <a:lvl9pPr>
              <a:defRPr sz="20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Tekstin paikkamerkki 3"/>
          <p:cNvSpPr>
            <a:spLocks noGrp="1"/>
          </p:cNvSpPr>
          <p:nvPr>
            <p:ph type="body" sz="half" idx="2"/>
          </p:nvPr>
        </p:nvSpPr>
        <p:spPr>
          <a:xfrm>
            <a:off x="609601" y="2318523"/>
            <a:ext cx="4011084" cy="3807641"/>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712497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Otsikollinen kuva">
    <p:spTree>
      <p:nvGrpSpPr>
        <p:cNvPr id="1" name=""/>
        <p:cNvGrpSpPr/>
        <p:nvPr/>
      </p:nvGrpSpPr>
      <p:grpSpPr>
        <a:xfrm>
          <a:off x="0" y="0"/>
          <a:ext cx="0" cy="0"/>
          <a:chOff x="0" y="0"/>
          <a:chExt cx="0" cy="0"/>
        </a:xfrm>
      </p:grpSpPr>
      <p:sp>
        <p:nvSpPr>
          <p:cNvPr id="2" name="Otsikko 1"/>
          <p:cNvSpPr>
            <a:spLocks noGrp="1"/>
          </p:cNvSpPr>
          <p:nvPr>
            <p:ph type="title"/>
          </p:nvPr>
        </p:nvSpPr>
        <p:spPr>
          <a:xfrm>
            <a:off x="609600" y="4800600"/>
            <a:ext cx="10977205" cy="566738"/>
          </a:xfrm>
        </p:spPr>
        <p:txBody>
          <a:bodyPr anchor="ctr"/>
          <a:lstStyle>
            <a:lvl1pPr algn="l">
              <a:defRPr sz="2000" b="1"/>
            </a:lvl1pPr>
          </a:lstStyle>
          <a:p>
            <a:r>
              <a:rPr lang="fi-FI"/>
              <a:t>Muokkaa ots. perustyyl. napsautt.</a:t>
            </a:r>
            <a:endParaRPr lang="fi-FI" dirty="0"/>
          </a:p>
        </p:txBody>
      </p:sp>
      <p:sp>
        <p:nvSpPr>
          <p:cNvPr id="3" name="Kuvan paikkamerkki 2"/>
          <p:cNvSpPr>
            <a:spLocks noGrp="1"/>
          </p:cNvSpPr>
          <p:nvPr>
            <p:ph type="pic" idx="1"/>
          </p:nvPr>
        </p:nvSpPr>
        <p:spPr>
          <a:xfrm>
            <a:off x="609600" y="612775"/>
            <a:ext cx="10977205"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fi-FI" dirty="0"/>
          </a:p>
        </p:txBody>
      </p:sp>
      <p:sp>
        <p:nvSpPr>
          <p:cNvPr id="4" name="Tekstin paikkamerkki 3"/>
          <p:cNvSpPr>
            <a:spLocks noGrp="1"/>
          </p:cNvSpPr>
          <p:nvPr>
            <p:ph type="body" sz="half" idx="2"/>
          </p:nvPr>
        </p:nvSpPr>
        <p:spPr>
          <a:xfrm>
            <a:off x="609600" y="5367338"/>
            <a:ext cx="10977205" cy="804862"/>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10"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1"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2"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08368859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p:cSld name="Lopetusdia">
    <p:spTree>
      <p:nvGrpSpPr>
        <p:cNvPr id="1" name=""/>
        <p:cNvGrpSpPr/>
        <p:nvPr/>
      </p:nvGrpSpPr>
      <p:grpSpPr>
        <a:xfrm>
          <a:off x="0" y="0"/>
          <a:ext cx="0" cy="0"/>
          <a:chOff x="0" y="0"/>
          <a:chExt cx="0" cy="0"/>
        </a:xfrm>
      </p:grpSpPr>
      <p:pic>
        <p:nvPicPr>
          <p:cNvPr id="7" name="Kuva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a:t>Muokkaa tekstin perustyylejä napsauttamalla</a:t>
            </a:r>
          </a:p>
        </p:txBody>
      </p:sp>
      <p:pic>
        <p:nvPicPr>
          <p:cNvPr id="2" name="Kuva 1">
            <a:extLst>
              <a:ext uri="{FF2B5EF4-FFF2-40B4-BE49-F238E27FC236}">
                <a16:creationId xmlns:a16="http://schemas.microsoft.com/office/drawing/2014/main" id="{A9A2AD09-BA16-0FB6-243B-A407D7919BB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3" name="Kuva 2">
            <a:extLst>
              <a:ext uri="{FF2B5EF4-FFF2-40B4-BE49-F238E27FC236}">
                <a16:creationId xmlns:a16="http://schemas.microsoft.com/office/drawing/2014/main" id="{A24CA2BE-E21F-0F45-477C-C67A37637B02}"/>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Tree>
    <p:extLst>
      <p:ext uri="{BB962C8B-B14F-4D97-AF65-F5344CB8AC3E}">
        <p14:creationId xmlns:p14="http://schemas.microsoft.com/office/powerpoint/2010/main" val="20921085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Kansi alatunnisteella">
    <p:spTree>
      <p:nvGrpSpPr>
        <p:cNvPr id="1" name=""/>
        <p:cNvGrpSpPr/>
        <p:nvPr/>
      </p:nvGrpSpPr>
      <p:grpSpPr>
        <a:xfrm>
          <a:off x="0" y="0"/>
          <a:ext cx="0" cy="0"/>
          <a:chOff x="0" y="0"/>
          <a:chExt cx="0" cy="0"/>
        </a:xfrm>
      </p:grpSpPr>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22.5.2025</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a:t>Muokkaa ots. perustyyl. napsautt.</a:t>
            </a:r>
            <a:endParaRPr lang="fi-FI" dirty="0"/>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19F2FC7A-91D2-F153-2015-CF3226B877A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3" name="Kuva 2">
            <a:extLst>
              <a:ext uri="{FF2B5EF4-FFF2-40B4-BE49-F238E27FC236}">
                <a16:creationId xmlns:a16="http://schemas.microsoft.com/office/drawing/2014/main" id="{8830A7D4-7373-02DF-87D1-29614E8A4B4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Tree>
    <p:extLst>
      <p:ext uri="{BB962C8B-B14F-4D97-AF65-F5344CB8AC3E}">
        <p14:creationId xmlns:p14="http://schemas.microsoft.com/office/powerpoint/2010/main" val="269410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Pystysuoran tekstin paikkamerkki 2"/>
          <p:cNvSpPr>
            <a:spLocks noGrp="1"/>
          </p:cNvSpPr>
          <p:nvPr>
            <p:ph type="body" orient="vert" idx="1"/>
          </p:nvPr>
        </p:nvSpPr>
        <p:spPr/>
        <p:txBody>
          <a:bodyPr vert="eaVert"/>
          <a:lstStyle>
            <a:lvl1pPr>
              <a:spcAft>
                <a:spcPts val="480"/>
              </a:spcAft>
              <a:defRPr/>
            </a:lvl1pPr>
            <a:lvl2pPr>
              <a:spcBef>
                <a:spcPts val="384"/>
              </a:spcBef>
              <a:defRPr/>
            </a:lvl2pPr>
            <a:lvl3pPr>
              <a:spcBef>
                <a:spcPts val="384"/>
              </a:spcBef>
              <a:defRPr/>
            </a:lvl3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42546516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Pystysuora otsikko ja teksti">
    <p:spTree>
      <p:nvGrpSpPr>
        <p:cNvPr id="1" name=""/>
        <p:cNvGrpSpPr/>
        <p:nvPr/>
      </p:nvGrpSpPr>
      <p:grpSpPr>
        <a:xfrm>
          <a:off x="0" y="0"/>
          <a:ext cx="0" cy="0"/>
          <a:chOff x="0" y="0"/>
          <a:chExt cx="0" cy="0"/>
        </a:xfrm>
      </p:grpSpPr>
      <p:sp>
        <p:nvSpPr>
          <p:cNvPr id="2" name="Pystysuora otsikko 1"/>
          <p:cNvSpPr>
            <a:spLocks noGrp="1"/>
          </p:cNvSpPr>
          <p:nvPr>
            <p:ph type="title" orient="vert"/>
          </p:nvPr>
        </p:nvSpPr>
        <p:spPr>
          <a:xfrm>
            <a:off x="8839200" y="274639"/>
            <a:ext cx="2743200" cy="5851525"/>
          </a:xfrm>
        </p:spPr>
        <p:txBody>
          <a:bodyPr vert="eaVert"/>
          <a:lstStyle>
            <a:lvl1pPr>
              <a:defRPr b="1"/>
            </a:lvl1pPr>
          </a:lstStyle>
          <a:p>
            <a:r>
              <a:rPr lang="fi-FI"/>
              <a:t>Muokkaa ots. perustyyl. napsautt.</a:t>
            </a:r>
          </a:p>
        </p:txBody>
      </p:sp>
      <p:sp>
        <p:nvSpPr>
          <p:cNvPr id="3" name="Pystysuoran tekstin paikkamerkki 2"/>
          <p:cNvSpPr>
            <a:spLocks noGrp="1"/>
          </p:cNvSpPr>
          <p:nvPr>
            <p:ph type="body" orient="vert" idx="1"/>
          </p:nvPr>
        </p:nvSpPr>
        <p:spPr>
          <a:xfrm>
            <a:off x="609600" y="274639"/>
            <a:ext cx="8026400" cy="5851525"/>
          </a:xfrm>
        </p:spPr>
        <p:txBody>
          <a:bodyPr vert="eaVert"/>
          <a:lstStyle>
            <a:lvl1pPr>
              <a:spcAft>
                <a:spcPts val="480"/>
              </a:spcAft>
              <a:defRPr/>
            </a:lvl1pPr>
            <a:lvl2pPr>
              <a:spcBef>
                <a:spcPts val="384"/>
              </a:spcBef>
              <a:defRPr/>
            </a:lvl2pPr>
            <a:lvl3pPr>
              <a:spcBef>
                <a:spcPts val="384"/>
              </a:spcBef>
              <a:defRPr/>
            </a:lvl3pPr>
            <a:lvl4pPr>
              <a:spcBef>
                <a:spcPts val="384"/>
              </a:spcBef>
              <a:defRPr/>
            </a:lvl4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7"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8"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9"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3569058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pic>
        <p:nvPicPr>
          <p:cNvPr id="3" name="Picture 9">
            <a:extLst>
              <a:ext uri="{FF2B5EF4-FFF2-40B4-BE49-F238E27FC236}">
                <a16:creationId xmlns:a16="http://schemas.microsoft.com/office/drawing/2014/main" id="{C8BACD27-BE76-F6AC-C487-CA4255DC278D}"/>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4" name="Picture 10">
            <a:extLst>
              <a:ext uri="{FF2B5EF4-FFF2-40B4-BE49-F238E27FC236}">
                <a16:creationId xmlns:a16="http://schemas.microsoft.com/office/drawing/2014/main" id="{CA70425B-4EA3-0AD6-7FEB-6B0566AA1C3E}"/>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5" name="Picture 11">
            <a:extLst>
              <a:ext uri="{FF2B5EF4-FFF2-40B4-BE49-F238E27FC236}">
                <a16:creationId xmlns:a16="http://schemas.microsoft.com/office/drawing/2014/main" id="{D32F941D-56F9-E88E-FC94-38B167916625}"/>
              </a:ext>
            </a:extLst>
          </p:cNvPr>
          <p:cNvPicPr>
            <a:picLocks noChangeAspect="1"/>
          </p:cNvPicPr>
          <p:nvPr userDrawn="1"/>
        </p:nvPicPr>
        <p:blipFill>
          <a:blip r:embed="rId4"/>
          <a:stretch>
            <a:fillRect/>
          </a:stretch>
        </p:blipFill>
        <p:spPr>
          <a:xfrm>
            <a:off x="4921648" y="4029143"/>
            <a:ext cx="1836640" cy="947944"/>
          </a:xfrm>
          <a:prstGeom prst="rect">
            <a:avLst/>
          </a:prstGeom>
        </p:spPr>
      </p:pic>
    </p:spTree>
    <p:extLst>
      <p:ext uri="{BB962C8B-B14F-4D97-AF65-F5344CB8AC3E}">
        <p14:creationId xmlns:p14="http://schemas.microsoft.com/office/powerpoint/2010/main" val="246768268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Kansi">
    <p:spTree>
      <p:nvGrpSpPr>
        <p:cNvPr id="1" name=""/>
        <p:cNvGrpSpPr/>
        <p:nvPr/>
      </p:nvGrpSpPr>
      <p:grpSpPr>
        <a:xfrm>
          <a:off x="0" y="0"/>
          <a:ext cx="0" cy="0"/>
          <a:chOff x="0" y="0"/>
          <a:chExt cx="0" cy="0"/>
        </a:xfrm>
      </p:grpSpPr>
      <p:pic>
        <p:nvPicPr>
          <p:cNvPr id="6" name="Kuva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0" name="Kuva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8"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9"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133059956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Kansi alatunnisteella">
    <p:spTree>
      <p:nvGrpSpPr>
        <p:cNvPr id="1" name=""/>
        <p:cNvGrpSpPr/>
        <p:nvPr/>
      </p:nvGrpSpPr>
      <p:grpSpPr>
        <a:xfrm>
          <a:off x="0" y="0"/>
          <a:ext cx="0" cy="0"/>
          <a:chOff x="0" y="0"/>
          <a:chExt cx="0" cy="0"/>
        </a:xfrm>
      </p:grpSpPr>
      <p:pic>
        <p:nvPicPr>
          <p:cNvPr id="8" name="Kuva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2207"/>
            <a:ext cx="12216680" cy="6855403"/>
          </a:xfrm>
          <a:prstGeom prst="rect">
            <a:avLst/>
          </a:prstGeom>
        </p:spPr>
      </p:pic>
      <p:pic>
        <p:nvPicPr>
          <p:cNvPr id="11" name="Kuva 10"/>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489572" y="332656"/>
            <a:ext cx="2294060" cy="1296144"/>
          </a:xfrm>
          <a:prstGeom prst="rect">
            <a:avLst/>
          </a:prstGeom>
        </p:spPr>
      </p:pic>
      <p:sp>
        <p:nvSpPr>
          <p:cNvPr id="9" name="Päivämäärän paikkamerkki 3"/>
          <p:cNvSpPr>
            <a:spLocks noGrp="1"/>
          </p:cNvSpPr>
          <p:nvPr>
            <p:ph type="dt" sz="half" idx="10"/>
          </p:nvPr>
        </p:nvSpPr>
        <p:spPr>
          <a:xfrm>
            <a:off x="805405" y="6376244"/>
            <a:ext cx="2844800" cy="365125"/>
          </a:xfrm>
          <a:prstGeom prst="rect">
            <a:avLst/>
          </a:prstGeom>
        </p:spPr>
        <p:txBody>
          <a:bodyPr/>
          <a:lstStyle/>
          <a:p>
            <a:r>
              <a:rPr lang="fi-FI"/>
              <a:t>22.5.2025</a:t>
            </a:r>
            <a:endParaRPr lang="fi-FI" dirty="0"/>
          </a:p>
        </p:txBody>
      </p:sp>
      <p:sp>
        <p:nvSpPr>
          <p:cNvPr id="10" name="Alatunnisteen paikkamerkki 4"/>
          <p:cNvSpPr>
            <a:spLocks noGrp="1"/>
          </p:cNvSpPr>
          <p:nvPr>
            <p:ph type="ftr" sz="quarter" idx="11"/>
          </p:nvPr>
        </p:nvSpPr>
        <p:spPr>
          <a:xfrm>
            <a:off x="3650205" y="6373916"/>
            <a:ext cx="3860800" cy="365125"/>
          </a:xfrm>
          <a:prstGeom prst="rect">
            <a:avLst/>
          </a:prstGeom>
        </p:spPr>
        <p:txBody>
          <a:bodyPr/>
          <a:lstStyle>
            <a:lvl1pPr algn="l">
              <a:defRPr/>
            </a:lvl1pPr>
          </a:lstStyle>
          <a:p>
            <a:r>
              <a:rPr lang="fi-FI"/>
              <a:t>Lähde: Tela</a:t>
            </a:r>
            <a:endParaRPr lang="fi-FI" dirty="0"/>
          </a:p>
        </p:txBody>
      </p:sp>
      <p:sp>
        <p:nvSpPr>
          <p:cNvPr id="13" name="Otsikko 1"/>
          <p:cNvSpPr>
            <a:spLocks noGrp="1"/>
          </p:cNvSpPr>
          <p:nvPr>
            <p:ph type="ctrTitle"/>
          </p:nvPr>
        </p:nvSpPr>
        <p:spPr>
          <a:xfrm>
            <a:off x="816000" y="3189320"/>
            <a:ext cx="8352341" cy="1332000"/>
          </a:xfrm>
        </p:spPr>
        <p:txBody>
          <a:bodyPr/>
          <a:lstStyle>
            <a:lvl1pPr algn="l">
              <a:defRPr b="1"/>
            </a:lvl1pPr>
          </a:lstStyle>
          <a:p>
            <a:r>
              <a:rPr lang="fi-FI" dirty="0"/>
              <a:t>Muokkaa perustyylejä naps.</a:t>
            </a:r>
          </a:p>
        </p:txBody>
      </p:sp>
      <p:sp>
        <p:nvSpPr>
          <p:cNvPr id="14" name="Alaotsikko 2"/>
          <p:cNvSpPr>
            <a:spLocks noGrp="1"/>
          </p:cNvSpPr>
          <p:nvPr>
            <p:ph type="subTitle" idx="1" hasCustomPrompt="1"/>
          </p:nvPr>
        </p:nvSpPr>
        <p:spPr>
          <a:xfrm>
            <a:off x="816000" y="4521320"/>
            <a:ext cx="6624149" cy="1355952"/>
          </a:xfrm>
        </p:spPr>
        <p:txBody>
          <a:bodyPr/>
          <a:lstStyle>
            <a:lvl1pPr marL="0" indent="0" algn="l">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37752790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Väliotsikko">
    <p:spTree>
      <p:nvGrpSpPr>
        <p:cNvPr id="1" name=""/>
        <p:cNvGrpSpPr/>
        <p:nvPr/>
      </p:nvGrpSpPr>
      <p:grpSpPr>
        <a:xfrm>
          <a:off x="0" y="0"/>
          <a:ext cx="0" cy="0"/>
          <a:chOff x="0" y="0"/>
          <a:chExt cx="0" cy="0"/>
        </a:xfrm>
      </p:grpSpPr>
      <p:pic>
        <p:nvPicPr>
          <p:cNvPr id="5" name="Kuva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dirty="0"/>
              <a:t>Muokkaa perustyylejä naps.</a:t>
            </a:r>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spTree>
    <p:extLst>
      <p:ext uri="{BB962C8B-B14F-4D97-AF65-F5344CB8AC3E}">
        <p14:creationId xmlns:p14="http://schemas.microsoft.com/office/powerpoint/2010/main" val="206356701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p:txBody>
          <a:bodyPr/>
          <a:lstStyle/>
          <a:p>
            <a:r>
              <a:rPr lang="fi-FI"/>
              <a:t>22.5.2025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1393169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22.5.2025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18083537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a:t>Muokkaa perustyylejä naps.</a:t>
            </a:r>
          </a:p>
        </p:txBody>
      </p:sp>
      <p:sp>
        <p:nvSpPr>
          <p:cNvPr id="3" name="Päivämäärän paikkamerkki 2"/>
          <p:cNvSpPr>
            <a:spLocks noGrp="1"/>
          </p:cNvSpPr>
          <p:nvPr>
            <p:ph type="dt" sz="half" idx="10"/>
          </p:nvPr>
        </p:nvSpPr>
        <p:spPr>
          <a:xfrm>
            <a:off x="1619019" y="6376244"/>
            <a:ext cx="1404640" cy="365125"/>
          </a:xfrm>
        </p:spPr>
        <p:txBody>
          <a:bodyPr/>
          <a:lstStyle/>
          <a:p>
            <a:r>
              <a:rPr lang="fi-FI"/>
              <a:t>22.5.2025</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79100238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Korostelappu, violett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2060848"/>
            <a:ext cx="5486400" cy="3672408"/>
          </a:xfrm>
          <a:prstGeom prst="foldedCorner">
            <a:avLst/>
          </a:prstGeom>
          <a:solidFill>
            <a:schemeClr val="accent2"/>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8"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043305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Väliotsikko">
    <p:spTree>
      <p:nvGrpSpPr>
        <p:cNvPr id="1" name=""/>
        <p:cNvGrpSpPr/>
        <p:nvPr/>
      </p:nvGrpSpPr>
      <p:grpSpPr>
        <a:xfrm>
          <a:off x="0" y="0"/>
          <a:ext cx="0" cy="0"/>
          <a:chOff x="0" y="0"/>
          <a:chExt cx="0" cy="0"/>
        </a:xfrm>
      </p:grpSpPr>
      <p:pic>
        <p:nvPicPr>
          <p:cNvPr id="5" name="Kuva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
        <p:nvSpPr>
          <p:cNvPr id="6" name="Otsikko 1"/>
          <p:cNvSpPr>
            <a:spLocks noGrp="1"/>
          </p:cNvSpPr>
          <p:nvPr>
            <p:ph type="ctrTitle"/>
          </p:nvPr>
        </p:nvSpPr>
        <p:spPr>
          <a:xfrm>
            <a:off x="1919830" y="2708920"/>
            <a:ext cx="8352341" cy="1332000"/>
          </a:xfrm>
        </p:spPr>
        <p:txBody>
          <a:bodyPr/>
          <a:lstStyle>
            <a:lvl1pPr algn="ctr">
              <a:defRPr b="1"/>
            </a:lvl1pPr>
          </a:lstStyle>
          <a:p>
            <a:r>
              <a:rPr lang="fi-FI"/>
              <a:t>Muokkaa ots. perustyyl. napsautt.</a:t>
            </a:r>
            <a:endParaRPr lang="fi-FI" dirty="0"/>
          </a:p>
        </p:txBody>
      </p:sp>
      <p:sp>
        <p:nvSpPr>
          <p:cNvPr id="7" name="Alaotsikko 2"/>
          <p:cNvSpPr>
            <a:spLocks noGrp="1"/>
          </p:cNvSpPr>
          <p:nvPr>
            <p:ph type="subTitle" idx="1" hasCustomPrompt="1"/>
          </p:nvPr>
        </p:nvSpPr>
        <p:spPr>
          <a:xfrm>
            <a:off x="1919830" y="4040920"/>
            <a:ext cx="8352341" cy="1355952"/>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i-FI" dirty="0"/>
              <a:t>Lisää alaotsikko tarvittaessa</a:t>
            </a:r>
          </a:p>
        </p:txBody>
      </p:sp>
      <p:pic>
        <p:nvPicPr>
          <p:cNvPr id="2" name="Kuva 1">
            <a:extLst>
              <a:ext uri="{FF2B5EF4-FFF2-40B4-BE49-F238E27FC236}">
                <a16:creationId xmlns:a16="http://schemas.microsoft.com/office/drawing/2014/main" id="{6222EF7B-B20A-BF79-1AB6-E1DAF198110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54" y="1"/>
            <a:ext cx="12221309" cy="6858000"/>
          </a:xfrm>
          <a:prstGeom prst="rect">
            <a:avLst/>
          </a:prstGeom>
        </p:spPr>
      </p:pic>
    </p:spTree>
    <p:extLst>
      <p:ext uri="{BB962C8B-B14F-4D97-AF65-F5344CB8AC3E}">
        <p14:creationId xmlns:p14="http://schemas.microsoft.com/office/powerpoint/2010/main" val="4025253392"/>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Korostelappu, sininen">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Taitettu kulma 15"/>
          <p:cNvSpPr/>
          <p:nvPr userDrawn="1"/>
        </p:nvSpPr>
        <p:spPr>
          <a:xfrm>
            <a:off x="609600" y="1988840"/>
            <a:ext cx="5486400" cy="3672408"/>
          </a:xfrm>
          <a:prstGeom prst="foldedCorner">
            <a:avLst/>
          </a:prstGeom>
          <a:solidFill>
            <a:schemeClr val="accent3"/>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7"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9"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57753248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Korostelappu, vihreä">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perustyylejä naps.</a:t>
            </a:r>
          </a:p>
        </p:txBody>
      </p:sp>
      <p:sp>
        <p:nvSpPr>
          <p:cNvPr id="3" name="Päivämäärän paikkamerkki 2"/>
          <p:cNvSpPr>
            <a:spLocks noGrp="1"/>
          </p:cNvSpPr>
          <p:nvPr>
            <p:ph type="dt" sz="half" idx="10"/>
          </p:nvPr>
        </p:nvSpPr>
        <p:spPr/>
        <p:txBody>
          <a:bodyPr/>
          <a:lstStyle/>
          <a:p>
            <a:r>
              <a:rPr lang="fi-FI"/>
              <a:t>22.5.2025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7" name="Taitettu kulma 6"/>
          <p:cNvSpPr/>
          <p:nvPr userDrawn="1"/>
        </p:nvSpPr>
        <p:spPr>
          <a:xfrm>
            <a:off x="609600" y="1988840"/>
            <a:ext cx="5486400" cy="3672408"/>
          </a:xfrm>
          <a:prstGeom prst="foldedCorner">
            <a:avLst/>
          </a:prstGeom>
          <a:solidFill>
            <a:schemeClr val="accent5"/>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8"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0"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66931372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Korostelappu, oranssi">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9"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3"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5" name="Taitettu kulma 14"/>
          <p:cNvSpPr/>
          <p:nvPr userDrawn="1"/>
        </p:nvSpPr>
        <p:spPr>
          <a:xfrm>
            <a:off x="609600" y="1988840"/>
            <a:ext cx="5486400" cy="3672408"/>
          </a:xfrm>
          <a:prstGeom prst="foldedCorner">
            <a:avLst/>
          </a:prstGeom>
          <a:solidFill>
            <a:schemeClr val="accent1"/>
          </a:solidFill>
          <a:ln>
            <a:noFill/>
          </a:ln>
          <a:effectLst>
            <a:outerShdw blurRad="76200" dir="18900000" sy="23000" kx="-1200000" algn="bl" rotWithShape="0">
              <a:prstClr val="black">
                <a:alpha val="20000"/>
              </a:prstClr>
            </a:outerShdw>
          </a:effectLst>
          <a:scene3d>
            <a:camera prst="orthographicFront">
              <a:rot lat="0" lon="0" rev="0"/>
            </a:camera>
            <a:lightRig rig="balanced" dir="t">
              <a:rot lat="0" lon="0" rev="8700000"/>
            </a:lightRig>
          </a:scene3d>
          <a:sp3d/>
        </p:spPr>
        <p:style>
          <a:lnRef idx="2">
            <a:schemeClr val="accent1">
              <a:shade val="50000"/>
            </a:schemeClr>
          </a:lnRef>
          <a:fillRef idx="1">
            <a:schemeClr val="accent1"/>
          </a:fillRef>
          <a:effectRef idx="0">
            <a:schemeClr val="accent1"/>
          </a:effectRef>
          <a:fontRef idx="minor">
            <a:schemeClr val="lt1"/>
          </a:fontRef>
        </p:style>
        <p:txBody>
          <a:bodyPr vert="horz" rtlCol="0" anchor="ctr" anchorCtr="0"/>
          <a:lstStyle/>
          <a:p>
            <a:pPr algn="ctr"/>
            <a:endParaRPr lang="fi-FI" sz="2800" b="1" dirty="0"/>
          </a:p>
        </p:txBody>
      </p:sp>
      <p:sp>
        <p:nvSpPr>
          <p:cNvPr id="16" name="Sisällön paikkamerkki 3"/>
          <p:cNvSpPr>
            <a:spLocks noGrp="1"/>
          </p:cNvSpPr>
          <p:nvPr>
            <p:ph sz="half" idx="2"/>
          </p:nvPr>
        </p:nvSpPr>
        <p:spPr>
          <a:xfrm>
            <a:off x="6768075" y="2055460"/>
            <a:ext cx="4814325" cy="3677797"/>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Muokkaa tekstin perustyylejä napsauttamalla</a:t>
            </a:r>
          </a:p>
        </p:txBody>
      </p:sp>
      <p:sp>
        <p:nvSpPr>
          <p:cNvPr id="17" name="Sisällön paikkamerkki 3"/>
          <p:cNvSpPr>
            <a:spLocks noGrp="1"/>
          </p:cNvSpPr>
          <p:nvPr>
            <p:ph sz="half" idx="13" hasCustomPrompt="1"/>
          </p:nvPr>
        </p:nvSpPr>
        <p:spPr>
          <a:xfrm>
            <a:off x="1007435" y="2564906"/>
            <a:ext cx="4704523" cy="2520279"/>
          </a:xfrm>
        </p:spPr>
        <p:txBody>
          <a:bodyPr anchor="ctr" anchorCtr="0">
            <a:normAutofit/>
          </a:bodyPr>
          <a:lstStyle>
            <a:lvl1pPr marL="0" indent="0" algn="ctr">
              <a:spcAft>
                <a:spcPts val="480"/>
              </a:spcAft>
              <a:buNone/>
              <a:defRPr sz="2800" b="1">
                <a:solidFill>
                  <a:schemeClr val="bg1"/>
                </a:solidFill>
              </a:defRPr>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dirty="0"/>
              <a:t>Tekstiä</a:t>
            </a:r>
          </a:p>
        </p:txBody>
      </p:sp>
    </p:spTree>
    <p:extLst>
      <p:ext uri="{BB962C8B-B14F-4D97-AF65-F5344CB8AC3E}">
        <p14:creationId xmlns:p14="http://schemas.microsoft.com/office/powerpoint/2010/main" val="23771005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Neljä pisar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perustyylejä naps.</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4"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
        <p:nvSpPr>
          <p:cNvPr id="16" name="Kyynel 15"/>
          <p:cNvSpPr/>
          <p:nvPr userDrawn="1"/>
        </p:nvSpPr>
        <p:spPr>
          <a:xfrm rot="8115556">
            <a:off x="6288397" y="1316027"/>
            <a:ext cx="1965285" cy="1963238"/>
          </a:xfrm>
          <a:prstGeom prst="teardrop">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18" name="Kyynel 17"/>
          <p:cNvSpPr/>
          <p:nvPr userDrawn="1"/>
        </p:nvSpPr>
        <p:spPr>
          <a:xfrm rot="13281518">
            <a:off x="8050937" y="2791649"/>
            <a:ext cx="1962000" cy="1962000"/>
          </a:xfrm>
          <a:prstGeom prst="teardrop">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0" name="Kyynel 19"/>
          <p:cNvSpPr/>
          <p:nvPr userDrawn="1"/>
        </p:nvSpPr>
        <p:spPr>
          <a:xfrm rot="18822387">
            <a:off x="6290039" y="4373378"/>
            <a:ext cx="1962000" cy="1962000"/>
          </a:xfrm>
          <a:prstGeom prst="teardrop">
            <a:avLst/>
          </a:prstGeom>
          <a:solidFill>
            <a:srgbClr val="F7D100"/>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1" name="Kyynel 20"/>
          <p:cNvSpPr/>
          <p:nvPr userDrawn="1"/>
        </p:nvSpPr>
        <p:spPr>
          <a:xfrm rot="2700000">
            <a:off x="1947664" y="1879422"/>
            <a:ext cx="3772800" cy="3772800"/>
          </a:xfrm>
          <a:prstGeom prst="teardrop">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lvl="0"/>
            <a:endParaRPr lang="fi-FI" sz="1200" dirty="0">
              <a:solidFill>
                <a:schemeClr val="tx1"/>
              </a:solidFill>
            </a:endParaRPr>
          </a:p>
        </p:txBody>
      </p:sp>
      <p:sp>
        <p:nvSpPr>
          <p:cNvPr id="22" name="Tekstin paikkamerkki 25"/>
          <p:cNvSpPr>
            <a:spLocks noGrp="1"/>
          </p:cNvSpPr>
          <p:nvPr>
            <p:ph type="body" sz="quarter" idx="13" hasCustomPrompt="1"/>
          </p:nvPr>
        </p:nvSpPr>
        <p:spPr>
          <a:xfrm>
            <a:off x="2330574" y="2780928"/>
            <a:ext cx="2973338" cy="1774196"/>
          </a:xfrm>
        </p:spPr>
        <p:txBody>
          <a:bodyPr anchor="ctr" anchorCtr="0">
            <a:normAutofit/>
          </a:bodyPr>
          <a:lstStyle>
            <a:lvl1pPr marL="0" indent="0" algn="ctr">
              <a:buNone/>
              <a:defRPr sz="1800" b="1">
                <a:solidFill>
                  <a:schemeClr val="bg1"/>
                </a:solidFill>
              </a:defRPr>
            </a:lvl1pPr>
          </a:lstStyle>
          <a:p>
            <a:pPr lvl="0"/>
            <a:r>
              <a:rPr lang="fi-FI" dirty="0"/>
              <a:t>Tekstiä</a:t>
            </a:r>
          </a:p>
        </p:txBody>
      </p:sp>
      <p:sp>
        <p:nvSpPr>
          <p:cNvPr id="23" name="Tekstin paikkamerkki 25"/>
          <p:cNvSpPr>
            <a:spLocks noGrp="1"/>
          </p:cNvSpPr>
          <p:nvPr>
            <p:ph type="body" sz="quarter" idx="14" hasCustomPrompt="1"/>
          </p:nvPr>
        </p:nvSpPr>
        <p:spPr>
          <a:xfrm>
            <a:off x="8052285" y="3251748"/>
            <a:ext cx="1899365" cy="1079252"/>
          </a:xfrm>
        </p:spPr>
        <p:txBody>
          <a:bodyPr anchor="ctr" anchorCtr="0">
            <a:normAutofit/>
          </a:bodyPr>
          <a:lstStyle>
            <a:lvl1pPr marL="0" indent="0" algn="ctr">
              <a:buNone/>
              <a:defRPr sz="1800" b="1"/>
            </a:lvl1pPr>
          </a:lstStyle>
          <a:p>
            <a:pPr lvl="0"/>
            <a:r>
              <a:rPr lang="fi-FI" dirty="0"/>
              <a:t>Tekstiä</a:t>
            </a:r>
          </a:p>
        </p:txBody>
      </p:sp>
      <p:sp>
        <p:nvSpPr>
          <p:cNvPr id="24" name="Tekstin paikkamerkki 25"/>
          <p:cNvSpPr>
            <a:spLocks noGrp="1"/>
          </p:cNvSpPr>
          <p:nvPr>
            <p:ph type="body" sz="quarter" idx="15" hasCustomPrompt="1"/>
          </p:nvPr>
        </p:nvSpPr>
        <p:spPr>
          <a:xfrm>
            <a:off x="6321357" y="1700808"/>
            <a:ext cx="1899365" cy="1079252"/>
          </a:xfrm>
        </p:spPr>
        <p:txBody>
          <a:bodyPr anchor="ctr" anchorCtr="0">
            <a:normAutofit/>
          </a:bodyPr>
          <a:lstStyle>
            <a:lvl1pPr marL="0" indent="0" algn="ctr">
              <a:buNone/>
              <a:defRPr sz="1800" b="1"/>
            </a:lvl1pPr>
          </a:lstStyle>
          <a:p>
            <a:pPr lvl="0"/>
            <a:r>
              <a:rPr lang="fi-FI" dirty="0"/>
              <a:t>Tekstiä</a:t>
            </a:r>
          </a:p>
        </p:txBody>
      </p:sp>
      <p:sp>
        <p:nvSpPr>
          <p:cNvPr id="25" name="Tekstin paikkamerkki 25"/>
          <p:cNvSpPr>
            <a:spLocks noGrp="1"/>
          </p:cNvSpPr>
          <p:nvPr>
            <p:ph type="body" sz="quarter" idx="16" hasCustomPrompt="1"/>
          </p:nvPr>
        </p:nvSpPr>
        <p:spPr>
          <a:xfrm>
            <a:off x="6321357" y="4817499"/>
            <a:ext cx="1899365" cy="1079252"/>
          </a:xfrm>
        </p:spPr>
        <p:txBody>
          <a:bodyPr anchor="ctr" anchorCtr="0">
            <a:normAutofit/>
          </a:bodyPr>
          <a:lstStyle>
            <a:lvl1pPr marL="0" indent="0" algn="ctr">
              <a:buNone/>
              <a:defRPr sz="1800" b="1"/>
            </a:lvl1pPr>
          </a:lstStyle>
          <a:p>
            <a:pPr lvl="0"/>
            <a:r>
              <a:rPr lang="fi-FI" dirty="0"/>
              <a:t>Tekstiä</a:t>
            </a:r>
          </a:p>
        </p:txBody>
      </p:sp>
    </p:spTree>
    <p:extLst>
      <p:ext uri="{BB962C8B-B14F-4D97-AF65-F5344CB8AC3E}">
        <p14:creationId xmlns:p14="http://schemas.microsoft.com/office/powerpoint/2010/main" val="157761505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1_Lopetusdia">
    <p:spTree>
      <p:nvGrpSpPr>
        <p:cNvPr id="1" name=""/>
        <p:cNvGrpSpPr/>
        <p:nvPr/>
      </p:nvGrpSpPr>
      <p:grpSpPr>
        <a:xfrm>
          <a:off x="0" y="0"/>
          <a:ext cx="0" cy="0"/>
          <a:chOff x="0" y="0"/>
          <a:chExt cx="0" cy="0"/>
        </a:xfrm>
      </p:grpSpPr>
      <p:pic>
        <p:nvPicPr>
          <p:cNvPr id="7" name="Kuva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 y="14492"/>
            <a:ext cx="12195482" cy="6843507"/>
          </a:xfrm>
          <a:prstGeom prst="rect">
            <a:avLst/>
          </a:prstGeom>
        </p:spPr>
      </p:pic>
      <p:pic>
        <p:nvPicPr>
          <p:cNvPr id="8" name="Kuva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079776" y="620688"/>
            <a:ext cx="3805268" cy="2149976"/>
          </a:xfrm>
          <a:prstGeom prst="rect">
            <a:avLst/>
          </a:prstGeom>
        </p:spPr>
      </p:pic>
      <p:sp>
        <p:nvSpPr>
          <p:cNvPr id="5" name="Tekstin paikkamerkki 6"/>
          <p:cNvSpPr>
            <a:spLocks noGrp="1"/>
          </p:cNvSpPr>
          <p:nvPr>
            <p:ph type="body" sz="quarter" idx="13"/>
          </p:nvPr>
        </p:nvSpPr>
        <p:spPr>
          <a:xfrm>
            <a:off x="4013400" y="3861048"/>
            <a:ext cx="4194835" cy="1584176"/>
          </a:xfrm>
        </p:spPr>
        <p:txBody>
          <a:bodyPr>
            <a:normAutofit/>
          </a:bodyPr>
          <a:lstStyle>
            <a:lvl1pPr marL="0" indent="0" algn="ctr">
              <a:spcBef>
                <a:spcPts val="0"/>
              </a:spcBef>
              <a:spcAft>
                <a:spcPts val="1800"/>
              </a:spcAft>
              <a:buNone/>
              <a:defRPr sz="1800" b="1"/>
            </a:lvl1pPr>
          </a:lstStyle>
          <a:p>
            <a:pPr lvl="0"/>
            <a:r>
              <a:rPr lang="fi-FI" dirty="0"/>
              <a:t>Muokkaa tekstin perustyylejä napsauttamalla</a:t>
            </a:r>
          </a:p>
        </p:txBody>
      </p:sp>
    </p:spTree>
    <p:extLst>
      <p:ext uri="{BB962C8B-B14F-4D97-AF65-F5344CB8AC3E}">
        <p14:creationId xmlns:p14="http://schemas.microsoft.com/office/powerpoint/2010/main" val="99635180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Otsikkodia">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19E0064C-8375-CC9B-2186-CFF5A45407F7}"/>
              </a:ext>
            </a:extLst>
          </p:cNvPr>
          <p:cNvPicPr>
            <a:picLocks noChangeAspect="1"/>
          </p:cNvPicPr>
          <p:nvPr userDrawn="1"/>
        </p:nvPicPr>
        <p:blipFill rotWithShape="1">
          <a:blip r:embed="rId2"/>
          <a:srcRect l="37692" t="3578" r="-601" b="5890"/>
          <a:stretch/>
        </p:blipFill>
        <p:spPr>
          <a:xfrm>
            <a:off x="0" y="0"/>
            <a:ext cx="1655999" cy="6876000"/>
          </a:xfrm>
          <a:prstGeom prst="rect">
            <a:avLst/>
          </a:prstGeom>
        </p:spPr>
      </p:pic>
      <p:pic>
        <p:nvPicPr>
          <p:cNvPr id="11" name="Picture 10">
            <a:extLst>
              <a:ext uri="{FF2B5EF4-FFF2-40B4-BE49-F238E27FC236}">
                <a16:creationId xmlns:a16="http://schemas.microsoft.com/office/drawing/2014/main" id="{1A3786A8-B626-F0E4-9487-DF83CCA69F92}"/>
              </a:ext>
            </a:extLst>
          </p:cNvPr>
          <p:cNvPicPr>
            <a:picLocks noChangeAspect="1"/>
          </p:cNvPicPr>
          <p:nvPr userDrawn="1"/>
        </p:nvPicPr>
        <p:blipFill rotWithShape="1">
          <a:blip r:embed="rId3"/>
          <a:srcRect l="138" t="12884" r="34375" b="10145"/>
          <a:stretch/>
        </p:blipFill>
        <p:spPr>
          <a:xfrm>
            <a:off x="7992000" y="0"/>
            <a:ext cx="4212000" cy="6876000"/>
          </a:xfrm>
          <a:prstGeom prst="rect">
            <a:avLst/>
          </a:prstGeom>
        </p:spPr>
      </p:pic>
      <p:pic>
        <p:nvPicPr>
          <p:cNvPr id="12" name="Picture 11">
            <a:extLst>
              <a:ext uri="{FF2B5EF4-FFF2-40B4-BE49-F238E27FC236}">
                <a16:creationId xmlns:a16="http://schemas.microsoft.com/office/drawing/2014/main" id="{0B68FEFD-5C2D-49F2-1E26-AC5BB329CC3E}"/>
              </a:ext>
            </a:extLst>
          </p:cNvPr>
          <p:cNvPicPr>
            <a:picLocks noChangeAspect="1"/>
          </p:cNvPicPr>
          <p:nvPr userDrawn="1"/>
        </p:nvPicPr>
        <p:blipFill>
          <a:blip r:embed="rId4"/>
          <a:stretch>
            <a:fillRect/>
          </a:stretch>
        </p:blipFill>
        <p:spPr>
          <a:xfrm>
            <a:off x="4921648" y="4029143"/>
            <a:ext cx="1836640" cy="947944"/>
          </a:xfrm>
          <a:prstGeom prst="rect">
            <a:avLst/>
          </a:prstGeom>
        </p:spPr>
      </p:pic>
      <p:sp>
        <p:nvSpPr>
          <p:cNvPr id="14" name="Subtitle 2">
            <a:extLst>
              <a:ext uri="{FF2B5EF4-FFF2-40B4-BE49-F238E27FC236}">
                <a16:creationId xmlns:a16="http://schemas.microsoft.com/office/drawing/2014/main" id="{37743DA3-0160-620F-B69C-400398ABD5FB}"/>
              </a:ext>
            </a:extLst>
          </p:cNvPr>
          <p:cNvSpPr>
            <a:spLocks noGrp="1"/>
          </p:cNvSpPr>
          <p:nvPr>
            <p:ph type="subTitle" idx="1" hasCustomPrompt="1"/>
          </p:nvPr>
        </p:nvSpPr>
        <p:spPr>
          <a:xfrm>
            <a:off x="1524000" y="5784226"/>
            <a:ext cx="9144000" cy="46704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err="1"/>
              <a:t>pv.kk.vvvv</a:t>
            </a:r>
            <a:endParaRPr lang="en-FI" dirty="0"/>
          </a:p>
        </p:txBody>
      </p:sp>
      <p:sp>
        <p:nvSpPr>
          <p:cNvPr id="15" name="Content Placeholder 42">
            <a:extLst>
              <a:ext uri="{FF2B5EF4-FFF2-40B4-BE49-F238E27FC236}">
                <a16:creationId xmlns:a16="http://schemas.microsoft.com/office/drawing/2014/main" id="{34D8DB8D-E6E3-439A-E2FA-F837F1DBF326}"/>
              </a:ext>
            </a:extLst>
          </p:cNvPr>
          <p:cNvSpPr>
            <a:spLocks noGrp="1"/>
          </p:cNvSpPr>
          <p:nvPr>
            <p:ph sz="quarter" idx="11"/>
          </p:nvPr>
        </p:nvSpPr>
        <p:spPr>
          <a:xfrm>
            <a:off x="1524000" y="6276788"/>
            <a:ext cx="9144000" cy="452438"/>
          </a:xfrm>
        </p:spPr>
        <p:txBody>
          <a:bodyPr/>
          <a:lstStyle>
            <a:lvl1pPr marL="0" indent="0" algn="ctr">
              <a:buNone/>
              <a:defRPr sz="1600"/>
            </a:lvl1pPr>
            <a:lvl2pPr marL="457200" indent="0">
              <a:buNone/>
              <a:defRPr/>
            </a:lvl2pPr>
            <a:lvl3pPr marL="914400" indent="0">
              <a:buNone/>
              <a:defRPr/>
            </a:lvl3pPr>
            <a:lvl4pPr marL="1371600" indent="0">
              <a:buNone/>
              <a:defRPr/>
            </a:lvl4pPr>
            <a:lvl5pPr marL="1828800" indent="0">
              <a:buNone/>
              <a:defRPr/>
            </a:lvl5pPr>
          </a:lstStyle>
          <a:p>
            <a:pPr lvl="0"/>
            <a:r>
              <a:rPr lang="fi-FI"/>
              <a:t>Muokkaa tekstin perustyylejä napsauttamalla</a:t>
            </a:r>
          </a:p>
        </p:txBody>
      </p:sp>
      <p:sp>
        <p:nvSpPr>
          <p:cNvPr id="2" name="Otsikko 1">
            <a:extLst>
              <a:ext uri="{FF2B5EF4-FFF2-40B4-BE49-F238E27FC236}">
                <a16:creationId xmlns:a16="http://schemas.microsoft.com/office/drawing/2014/main" id="{3C6ECEE9-38A1-C6DD-D83F-1367F2D594B3}"/>
              </a:ext>
            </a:extLst>
          </p:cNvPr>
          <p:cNvSpPr>
            <a:spLocks noGrp="1"/>
          </p:cNvSpPr>
          <p:nvPr>
            <p:ph type="title"/>
          </p:nvPr>
        </p:nvSpPr>
        <p:spPr/>
        <p:txBody>
          <a:bodyPr/>
          <a:lstStyle/>
          <a:p>
            <a:r>
              <a:rPr lang="fi-FI"/>
              <a:t>Muokkaa ots. perustyyl. napsautt.</a:t>
            </a:r>
          </a:p>
        </p:txBody>
      </p:sp>
    </p:spTree>
    <p:extLst>
      <p:ext uri="{BB962C8B-B14F-4D97-AF65-F5344CB8AC3E}">
        <p14:creationId xmlns:p14="http://schemas.microsoft.com/office/powerpoint/2010/main" val="33049107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idx="1"/>
          </p:nvPr>
        </p:nvSpPr>
        <p:spPr/>
        <p:txBody>
          <a:bodyPr/>
          <a:lstStyle>
            <a:lvl1pPr>
              <a:spcAft>
                <a:spcPts val="480"/>
              </a:spcAft>
              <a:defRPr/>
            </a:lvl1pPr>
            <a:lvl2pPr>
              <a:spcBef>
                <a:spcPts val="0"/>
              </a:spcBef>
              <a:spcAft>
                <a:spcPts val="384"/>
              </a:spcAft>
              <a:defRPr/>
            </a:lvl2pPr>
            <a:lvl3pPr>
              <a:spcBef>
                <a:spcPts val="100"/>
              </a:spcBef>
              <a:spcAft>
                <a:spcPts val="384"/>
              </a:spcAft>
              <a:defRPr/>
            </a:lvl3pPr>
            <a:lvl4pPr>
              <a:spcBef>
                <a:spcPts val="100"/>
              </a:spcBef>
              <a:spcAft>
                <a:spcPts val="384"/>
              </a:spcAft>
              <a:defRPr/>
            </a:lvl4pPr>
            <a:lvl5pPr>
              <a:spcBef>
                <a:spcPts val="100"/>
              </a:spcBef>
              <a:spcAft>
                <a:spcPts val="384"/>
              </a:spcAft>
              <a:defRPr/>
            </a:lvl5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8"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9"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0"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42592793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Kolme pointti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p:txBody>
          <a:bodyPr/>
          <a:lstStyle/>
          <a:p>
            <a:r>
              <a:rPr lang="fi-FI"/>
              <a:t>22.5.2025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1752600"/>
            <a:ext cx="10972800" cy="4419600"/>
          </a:xfrm>
        </p:spPr>
        <p:txBody>
          <a:bodyPr>
            <a:normAutofit/>
          </a:bodyPr>
          <a:lstStyle>
            <a:lvl1pPr marL="914400" indent="-914400">
              <a:lnSpc>
                <a:spcPts val="5000"/>
              </a:lnSpc>
              <a:buFont typeface="+mj-lt"/>
              <a:buAutoNum type="arabicPeriod"/>
              <a:defRPr sz="4800" b="1" kern="1200" spc="-80" baseline="0">
                <a:solidFill>
                  <a:schemeClr val="accent2"/>
                </a:solidFill>
              </a:defRPr>
            </a:lvl1pPr>
          </a:lstStyle>
          <a:p>
            <a:r>
              <a:rPr lang="fi-FI" dirty="0"/>
              <a:t>Kolme pointtia</a:t>
            </a:r>
            <a:br>
              <a:rPr lang="fi-FI" dirty="0"/>
            </a:br>
            <a:r>
              <a:rPr lang="fi-FI" dirty="0" err="1"/>
              <a:t>sdfsdfsf</a:t>
            </a:r>
            <a:endParaRPr lang="fi-FI" dirty="0"/>
          </a:p>
        </p:txBody>
      </p:sp>
    </p:spTree>
    <p:extLst>
      <p:ext uri="{BB962C8B-B14F-4D97-AF65-F5344CB8AC3E}">
        <p14:creationId xmlns:p14="http://schemas.microsoft.com/office/powerpoint/2010/main" val="556352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itaatti">
    <p:spTree>
      <p:nvGrpSpPr>
        <p:cNvPr id="1" name=""/>
        <p:cNvGrpSpPr/>
        <p:nvPr/>
      </p:nvGrpSpPr>
      <p:grpSpPr>
        <a:xfrm>
          <a:off x="0" y="0"/>
          <a:ext cx="0" cy="0"/>
          <a:chOff x="0" y="0"/>
          <a:chExt cx="0" cy="0"/>
        </a:xfrm>
      </p:grpSpPr>
      <p:sp>
        <p:nvSpPr>
          <p:cNvPr id="3" name="Päivämäärän paikkamerkki 2"/>
          <p:cNvSpPr>
            <a:spLocks noGrp="1"/>
          </p:cNvSpPr>
          <p:nvPr>
            <p:ph type="dt" sz="half" idx="10"/>
          </p:nvPr>
        </p:nvSpPr>
        <p:spPr/>
        <p:txBody>
          <a:bodyPr/>
          <a:lstStyle/>
          <a:p>
            <a:r>
              <a:rPr lang="fi-FI"/>
              <a:t>22.5.2025</a:t>
            </a:r>
            <a:endParaRPr lang="fi-FI" dirty="0"/>
          </a:p>
        </p:txBody>
      </p:sp>
      <p:sp>
        <p:nvSpPr>
          <p:cNvPr id="4" name="Alatunnisteen paikkamerkki 3"/>
          <p:cNvSpPr>
            <a:spLocks noGrp="1"/>
          </p:cNvSpPr>
          <p:nvPr>
            <p:ph type="ftr" sz="quarter" idx="11"/>
          </p:nvPr>
        </p:nvSpPr>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4"/>
          <p:cNvSpPr>
            <a:spLocks noGrp="1"/>
          </p:cNvSpPr>
          <p:nvPr>
            <p:ph idx="1" hasCustomPrompt="1"/>
          </p:nvPr>
        </p:nvSpPr>
        <p:spPr>
          <a:xfrm>
            <a:off x="609600" y="620688"/>
            <a:ext cx="10972800" cy="5328592"/>
          </a:xfrm>
        </p:spPr>
        <p:txBody>
          <a:bodyPr anchor="ctr" anchorCtr="0">
            <a:normAutofit/>
          </a:bodyPr>
          <a:lstStyle>
            <a:lvl1pPr marL="0" indent="0" algn="ctr">
              <a:lnSpc>
                <a:spcPts val="5000"/>
              </a:lnSpc>
              <a:buFont typeface="+mj-lt"/>
              <a:buNone/>
              <a:defRPr sz="4800" b="1" kern="1200" spc="-80" baseline="0">
                <a:solidFill>
                  <a:schemeClr val="accent2"/>
                </a:solidFill>
              </a:defRPr>
            </a:lvl1pPr>
          </a:lstStyle>
          <a:p>
            <a:r>
              <a:rPr lang="fi-FI" dirty="0"/>
              <a:t>”Lisää sitaatti tähän.”</a:t>
            </a:r>
          </a:p>
        </p:txBody>
      </p:sp>
    </p:spTree>
    <p:extLst>
      <p:ext uri="{BB962C8B-B14F-4D97-AF65-F5344CB8AC3E}">
        <p14:creationId xmlns:p14="http://schemas.microsoft.com/office/powerpoint/2010/main" val="8870098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ekstikappale">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a:t>Muokkaa ots. perustyyl. napsautt.</a:t>
            </a:r>
            <a:endParaRPr lang="fi-FI" dirty="0"/>
          </a:p>
        </p:txBody>
      </p:sp>
      <p:sp>
        <p:nvSpPr>
          <p:cNvPr id="3" name="Päivämäärän paikkamerkki 2"/>
          <p:cNvSpPr>
            <a:spLocks noGrp="1"/>
          </p:cNvSpPr>
          <p:nvPr>
            <p:ph type="dt" sz="half" idx="10"/>
          </p:nvPr>
        </p:nvSpPr>
        <p:spPr>
          <a:xfrm>
            <a:off x="1619019" y="6376244"/>
            <a:ext cx="1404640" cy="365125"/>
          </a:xfrm>
        </p:spPr>
        <p:txBody>
          <a:bodyPr/>
          <a:lstStyle/>
          <a:p>
            <a:r>
              <a:rPr lang="fi-FI"/>
              <a:t>22.5.2025</a:t>
            </a:r>
            <a:endParaRPr lang="fi-FI" dirty="0"/>
          </a:p>
        </p:txBody>
      </p:sp>
      <p:sp>
        <p:nvSpPr>
          <p:cNvPr id="4" name="Alatunnisteen paikkamerkki 3"/>
          <p:cNvSpPr>
            <a:spLocks noGrp="1"/>
          </p:cNvSpPr>
          <p:nvPr>
            <p:ph type="ftr" sz="quarter" idx="11"/>
          </p:nvPr>
        </p:nvSpPr>
        <p:spPr>
          <a:xfrm>
            <a:off x="3028061" y="6373916"/>
            <a:ext cx="3860800" cy="365125"/>
          </a:xfrm>
        </p:spPr>
        <p:txBody>
          <a:bodyPr/>
          <a:lstStyle/>
          <a:p>
            <a:r>
              <a:rPr lang="fi-FI"/>
              <a:t>Lähde: Tela</a:t>
            </a:r>
            <a:endParaRPr lang="fi-FI" dirty="0"/>
          </a:p>
        </p:txBody>
      </p:sp>
      <p:sp>
        <p:nvSpPr>
          <p:cNvPr id="5" name="Dian numeron paikkamerkki 4"/>
          <p:cNvSpPr>
            <a:spLocks noGrp="1"/>
          </p:cNvSpPr>
          <p:nvPr>
            <p:ph type="sldNum" sz="quarter" idx="12"/>
          </p:nvPr>
        </p:nvSpPr>
        <p:spPr/>
        <p:txBody>
          <a:bodyPr/>
          <a:lstStyle/>
          <a:p>
            <a:fld id="{4BA095A8-931A-4B31-B2F3-6A691F15CD38}" type="slidenum">
              <a:rPr lang="fi-FI" smtClean="0"/>
              <a:pPr/>
              <a:t>‹#›</a:t>
            </a:fld>
            <a:endParaRPr lang="fi-FI" dirty="0"/>
          </a:p>
        </p:txBody>
      </p:sp>
      <p:sp>
        <p:nvSpPr>
          <p:cNvPr id="6" name="Sisällön paikkamerkki 2"/>
          <p:cNvSpPr>
            <a:spLocks noGrp="1"/>
          </p:cNvSpPr>
          <p:nvPr>
            <p:ph idx="1" hasCustomPrompt="1"/>
          </p:nvPr>
        </p:nvSpPr>
        <p:spPr>
          <a:xfrm>
            <a:off x="609600" y="1600201"/>
            <a:ext cx="10972800" cy="4277072"/>
          </a:xfrm>
        </p:spPr>
        <p:txBody>
          <a:bodyPr>
            <a:normAutofit/>
          </a:bodyPr>
          <a:lstStyle>
            <a:lvl1pPr marL="0" indent="0">
              <a:spcAft>
                <a:spcPts val="480"/>
              </a:spcAft>
              <a:buNone/>
              <a:defRPr sz="2400" baseline="0"/>
            </a:lvl1pPr>
            <a:lvl2pPr marL="457200" indent="0">
              <a:spcBef>
                <a:spcPts val="0"/>
              </a:spcBef>
              <a:spcAft>
                <a:spcPts val="384"/>
              </a:spcAft>
              <a:buNone/>
              <a:defRPr/>
            </a:lvl2pPr>
            <a:lvl3pPr marL="914400" indent="0">
              <a:spcBef>
                <a:spcPts val="100"/>
              </a:spcBef>
              <a:spcAft>
                <a:spcPts val="384"/>
              </a:spcAft>
              <a:buNone/>
              <a:defRPr/>
            </a:lvl3pPr>
            <a:lvl4pPr marL="1371600" indent="0">
              <a:spcBef>
                <a:spcPts val="100"/>
              </a:spcBef>
              <a:spcAft>
                <a:spcPts val="384"/>
              </a:spcAft>
              <a:buNone/>
              <a:defRPr/>
            </a:lvl4pPr>
            <a:lvl5pPr marL="1828800" indent="0">
              <a:spcBef>
                <a:spcPts val="100"/>
              </a:spcBef>
              <a:spcAft>
                <a:spcPts val="384"/>
              </a:spcAft>
              <a:buNone/>
              <a:defRPr/>
            </a:lvl5pPr>
          </a:lstStyle>
          <a:p>
            <a:pPr lvl="0"/>
            <a:r>
              <a:rPr lang="fi-FI" dirty="0"/>
              <a:t>Teksti ilman listapallukoita. Kirjoita teksti kappalemuotoon.</a:t>
            </a:r>
          </a:p>
        </p:txBody>
      </p:sp>
    </p:spTree>
    <p:extLst>
      <p:ext uri="{BB962C8B-B14F-4D97-AF65-F5344CB8AC3E}">
        <p14:creationId xmlns:p14="http://schemas.microsoft.com/office/powerpoint/2010/main" val="9359289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Kaksi palsta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endParaRPr lang="fi-FI" dirty="0"/>
          </a:p>
        </p:txBody>
      </p:sp>
      <p:sp>
        <p:nvSpPr>
          <p:cNvPr id="3" name="Sisällön paikkamerkki 2"/>
          <p:cNvSpPr>
            <a:spLocks noGrp="1"/>
          </p:cNvSpPr>
          <p:nvPr>
            <p:ph sz="half" idx="1"/>
          </p:nvPr>
        </p:nvSpPr>
        <p:spPr>
          <a:xfrm>
            <a:off x="609600" y="1600201"/>
            <a:ext cx="5384800" cy="4525963"/>
          </a:xfrm>
        </p:spPr>
        <p:txBody>
          <a:bodyPr/>
          <a:lstStyle>
            <a:lvl1pPr>
              <a:spcAft>
                <a:spcPts val="480"/>
              </a:spcAft>
              <a:defRPr sz="2000"/>
            </a:lvl1pPr>
            <a:lvl2pPr>
              <a:spcBef>
                <a:spcPts val="384"/>
              </a:spcBef>
              <a:spcAft>
                <a:spcPts val="0"/>
              </a:spcAft>
              <a:defRPr sz="1800"/>
            </a:lvl2pPr>
            <a:lvl3pPr>
              <a:spcBef>
                <a:spcPts val="384"/>
              </a:spcBef>
              <a:defRPr sz="1800"/>
            </a:lvl3pPr>
            <a:lvl4pPr>
              <a:defRPr sz="1600"/>
            </a:lvl4pPr>
            <a:lvl5pPr>
              <a:defRPr sz="1600"/>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4" name="Sisällön paikkamerkki 3"/>
          <p:cNvSpPr>
            <a:spLocks noGrp="1"/>
          </p:cNvSpPr>
          <p:nvPr>
            <p:ph sz="half" idx="2"/>
          </p:nvPr>
        </p:nvSpPr>
        <p:spPr>
          <a:xfrm>
            <a:off x="6197600" y="1600201"/>
            <a:ext cx="5384800" cy="4525963"/>
          </a:xfrm>
        </p:spPr>
        <p:txBody>
          <a:bodyPr/>
          <a:lstStyle>
            <a:lvl1pPr>
              <a:spcAft>
                <a:spcPts val="480"/>
              </a:spcAft>
              <a:defRPr sz="2000"/>
            </a:lvl1pPr>
            <a:lvl2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2pPr>
            <a:lvl3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3pPr>
            <a:lvl4pPr algn="l" defTabSz="914400" rtl="0" eaLnBrk="1" latinLnBrk="0" hangingPunct="1">
              <a:spcBef>
                <a:spcPts val="384"/>
              </a:spcBef>
              <a:buFont typeface="Arial" pitchFamily="34" charset="0"/>
              <a:defRPr lang="fi-FI" sz="1800" kern="1200" dirty="0" smtClean="0">
                <a:solidFill>
                  <a:schemeClr val="tx1"/>
                </a:solidFill>
                <a:latin typeface="+mn-lt"/>
                <a:ea typeface="+mn-ea"/>
                <a:cs typeface="+mn-cs"/>
              </a:defRPr>
            </a:lvl4pPr>
            <a:lvl5pPr algn="l" defTabSz="914400" rtl="0" eaLnBrk="1" latinLnBrk="0" hangingPunct="1">
              <a:spcBef>
                <a:spcPts val="384"/>
              </a:spcBef>
              <a:buFont typeface="Arial" pitchFamily="34" charset="0"/>
              <a:defRPr lang="fi-FI" sz="1800" kern="120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1"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2"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3"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26881536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Kaksi palstaa alaotsikoilla">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lvl1pPr>
              <a:defRPr b="1"/>
            </a:lvl1pPr>
          </a:lstStyle>
          <a:p>
            <a:r>
              <a:rPr lang="fi-FI"/>
              <a:t>Muokkaa ots. perustyyl. napsautt.</a:t>
            </a:r>
          </a:p>
        </p:txBody>
      </p:sp>
      <p:sp>
        <p:nvSpPr>
          <p:cNvPr id="3" name="Tekstin paikkamerkki 2"/>
          <p:cNvSpPr>
            <a:spLocks noGrp="1"/>
          </p:cNvSpPr>
          <p:nvPr>
            <p:ph type="body" idx="1"/>
          </p:nvPr>
        </p:nvSpPr>
        <p:spPr>
          <a:xfrm>
            <a:off x="609600" y="1535113"/>
            <a:ext cx="5386917"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Sisällön paikkamerkki 3"/>
          <p:cNvSpPr>
            <a:spLocks noGrp="1"/>
          </p:cNvSpPr>
          <p:nvPr>
            <p:ph sz="half" idx="2"/>
          </p:nvPr>
        </p:nvSpPr>
        <p:spPr>
          <a:xfrm>
            <a:off x="609600" y="2174875"/>
            <a:ext cx="5386917"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5" name="Tekstin paikkamerkki 4"/>
          <p:cNvSpPr>
            <a:spLocks noGrp="1"/>
          </p:cNvSpPr>
          <p:nvPr>
            <p:ph type="body" sz="quarter" idx="3"/>
          </p:nvPr>
        </p:nvSpPr>
        <p:spPr>
          <a:xfrm>
            <a:off x="6193368" y="1535113"/>
            <a:ext cx="5389033"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6" name="Sisällön paikkamerkki 5"/>
          <p:cNvSpPr>
            <a:spLocks noGrp="1"/>
          </p:cNvSpPr>
          <p:nvPr>
            <p:ph sz="quarter" idx="4"/>
          </p:nvPr>
        </p:nvSpPr>
        <p:spPr>
          <a:xfrm>
            <a:off x="6193368" y="2174875"/>
            <a:ext cx="5389033" cy="3951288"/>
          </a:xfrm>
        </p:spPr>
        <p:txBody>
          <a:bodyPr/>
          <a:lstStyle>
            <a:lvl1pPr>
              <a:spcAft>
                <a:spcPts val="480"/>
              </a:spcAft>
              <a:defRPr sz="2000"/>
            </a:lvl1pPr>
            <a:lvl2pPr>
              <a:spcBef>
                <a:spcPts val="384"/>
              </a:spcBef>
              <a:defRPr sz="1800"/>
            </a:lvl2pPr>
            <a:lvl3pPr>
              <a:spcBef>
                <a:spcPts val="384"/>
              </a:spcBef>
              <a:defRPr sz="18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fi-FI" dirty="0"/>
          </a:p>
        </p:txBody>
      </p:sp>
      <p:sp>
        <p:nvSpPr>
          <p:cNvPr id="13" name="Päivämäärän paikkamerkki 3"/>
          <p:cNvSpPr>
            <a:spLocks noGrp="1"/>
          </p:cNvSpPr>
          <p:nvPr>
            <p:ph type="dt" sz="half" idx="10"/>
          </p:nvPr>
        </p:nvSpPr>
        <p:spPr>
          <a:xfrm>
            <a:off x="1619019" y="6376244"/>
            <a:ext cx="2844800" cy="365125"/>
          </a:xfrm>
          <a:prstGeom prst="rect">
            <a:avLst/>
          </a:prstGeom>
        </p:spPr>
        <p:txBody>
          <a:bodyPr/>
          <a:lstStyle/>
          <a:p>
            <a:r>
              <a:rPr lang="fi-FI"/>
              <a:t>22.5.2025</a:t>
            </a:r>
            <a:endParaRPr lang="fi-FI" dirty="0"/>
          </a:p>
        </p:txBody>
      </p:sp>
      <p:sp>
        <p:nvSpPr>
          <p:cNvPr id="14" name="Alatunnisteen paikkamerkki 4"/>
          <p:cNvSpPr>
            <a:spLocks noGrp="1"/>
          </p:cNvSpPr>
          <p:nvPr>
            <p:ph type="ftr" sz="quarter" idx="11"/>
          </p:nvPr>
        </p:nvSpPr>
        <p:spPr>
          <a:xfrm>
            <a:off x="4463819" y="6373916"/>
            <a:ext cx="3860800" cy="365125"/>
          </a:xfrm>
          <a:prstGeom prst="rect">
            <a:avLst/>
          </a:prstGeom>
        </p:spPr>
        <p:txBody>
          <a:bodyPr/>
          <a:lstStyle>
            <a:lvl1pPr algn="l">
              <a:defRPr/>
            </a:lvl1pPr>
          </a:lstStyle>
          <a:p>
            <a:r>
              <a:rPr lang="fi-FI"/>
              <a:t>Lähde: Tela</a:t>
            </a:r>
            <a:endParaRPr lang="fi-FI" dirty="0"/>
          </a:p>
        </p:txBody>
      </p:sp>
      <p:sp>
        <p:nvSpPr>
          <p:cNvPr id="15" name="Dian numeron paikkamerkki 5"/>
          <p:cNvSpPr>
            <a:spLocks noGrp="1"/>
          </p:cNvSpPr>
          <p:nvPr>
            <p:ph type="sldNum" sz="quarter" idx="12"/>
          </p:nvPr>
        </p:nvSpPr>
        <p:spPr>
          <a:xfrm>
            <a:off x="609600" y="6373916"/>
            <a:ext cx="1009419" cy="365125"/>
          </a:xfrm>
          <a:prstGeom prst="rect">
            <a:avLst/>
          </a:prstGeom>
        </p:spPr>
        <p:txBody>
          <a:bodyPr/>
          <a:lstStyle/>
          <a:p>
            <a:pPr algn="l"/>
            <a:fld id="{4BA095A8-931A-4B31-B2F3-6A691F15CD38}" type="slidenum">
              <a:rPr lang="fi-FI" smtClean="0"/>
              <a:pPr algn="l"/>
              <a:t>‹#›</a:t>
            </a:fld>
            <a:endParaRPr lang="fi-FI" dirty="0"/>
          </a:p>
        </p:txBody>
      </p:sp>
    </p:spTree>
    <p:extLst>
      <p:ext uri="{BB962C8B-B14F-4D97-AF65-F5344CB8AC3E}">
        <p14:creationId xmlns:p14="http://schemas.microsoft.com/office/powerpoint/2010/main" val="194870757"/>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8" Type="http://schemas.openxmlformats.org/officeDocument/2006/relationships/slideLayout" Target="../slideLayouts/slideLayout8.xml"/><Relationship Id="rId3" Type="http://schemas.openxmlformats.org/officeDocument/2006/relationships/slideLayout" Target="../slideLayouts/slideLayout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Otsikon paikkamerkki 1"/>
          <p:cNvSpPr>
            <a:spLocks noGrp="1"/>
          </p:cNvSpPr>
          <p:nvPr>
            <p:ph type="title"/>
          </p:nvPr>
        </p:nvSpPr>
        <p:spPr>
          <a:xfrm>
            <a:off x="609600" y="435600"/>
            <a:ext cx="10972800" cy="979200"/>
          </a:xfrm>
          <a:prstGeom prst="rect">
            <a:avLst/>
          </a:prstGeom>
        </p:spPr>
        <p:txBody>
          <a:bodyPr vert="horz" lIns="91440" tIns="45720" rIns="91440" bIns="45720" rtlCol="0" anchor="ctr">
            <a:normAutofit/>
          </a:bodyPr>
          <a:lstStyle/>
          <a:p>
            <a:r>
              <a:rPr lang="fi-FI" dirty="0"/>
              <a:t>Muokkaa </a:t>
            </a:r>
            <a:r>
              <a:rPr lang="fi-FI" dirty="0" err="1"/>
              <a:t>perustyyl</a:t>
            </a:r>
            <a:r>
              <a:rPr lang="fi-FI" dirty="0"/>
              <a:t>. </a:t>
            </a:r>
            <a:r>
              <a:rPr lang="fi-FI" dirty="0" err="1"/>
              <a:t>napsautt</a:t>
            </a:r>
            <a:r>
              <a:rPr lang="fi-FI" dirty="0"/>
              <a:t>.</a:t>
            </a:r>
          </a:p>
        </p:txBody>
      </p:sp>
      <p:sp>
        <p:nvSpPr>
          <p:cNvPr id="3" name="Tekstin paikkamerkki 2"/>
          <p:cNvSpPr>
            <a:spLocks noGrp="1"/>
          </p:cNvSpPr>
          <p:nvPr>
            <p:ph type="body" idx="1"/>
          </p:nvPr>
        </p:nvSpPr>
        <p:spPr>
          <a:xfrm>
            <a:off x="609600" y="1600201"/>
            <a:ext cx="10972800" cy="4277072"/>
          </a:xfrm>
          <a:prstGeom prst="rect">
            <a:avLst/>
          </a:prstGeom>
        </p:spPr>
        <p:txBody>
          <a:bodyPr vert="horz" lIns="91440" tIns="45720" rIns="91440" bIns="45720" rtlCol="0">
            <a:normAutofit/>
          </a:bodyPr>
          <a:lstStyle/>
          <a:p>
            <a:pPr lvl="0"/>
            <a:r>
              <a:rPr lang="fi-FI" dirty="0"/>
              <a:t>Muokkaa tekstin perustyylejä napsauttamalla</a:t>
            </a:r>
          </a:p>
          <a:p>
            <a:pPr lvl="1"/>
            <a:r>
              <a:rPr lang="fi-FI" dirty="0"/>
              <a:t>toinen taso</a:t>
            </a:r>
          </a:p>
          <a:p>
            <a:pPr lvl="2"/>
            <a:r>
              <a:rPr lang="fi-FI" dirty="0"/>
              <a:t>kolmas taso</a:t>
            </a:r>
          </a:p>
          <a:p>
            <a:pPr lvl="3"/>
            <a:r>
              <a:rPr lang="fi-FI" dirty="0"/>
              <a:t>neljäs taso</a:t>
            </a:r>
          </a:p>
          <a:p>
            <a:pPr lvl="4"/>
            <a:r>
              <a:rPr lang="fi-FI" dirty="0"/>
              <a:t>viides taso</a:t>
            </a:r>
          </a:p>
        </p:txBody>
      </p:sp>
      <p:sp>
        <p:nvSpPr>
          <p:cNvPr id="9" name="Päivämäärän paikkamerkki 3"/>
          <p:cNvSpPr>
            <a:spLocks noGrp="1"/>
          </p:cNvSpPr>
          <p:nvPr>
            <p:ph type="dt" sz="half" idx="2"/>
          </p:nvPr>
        </p:nvSpPr>
        <p:spPr>
          <a:xfrm>
            <a:off x="1619019" y="6376244"/>
            <a:ext cx="1404640" cy="365125"/>
          </a:xfrm>
          <a:prstGeom prst="rect">
            <a:avLst/>
          </a:prstGeom>
        </p:spPr>
        <p:txBody>
          <a:bodyPr/>
          <a:lstStyle>
            <a:lvl1pPr>
              <a:defRPr sz="1000">
                <a:solidFill>
                  <a:schemeClr val="bg1">
                    <a:lumMod val="65000"/>
                  </a:schemeClr>
                </a:solidFill>
              </a:defRPr>
            </a:lvl1pPr>
          </a:lstStyle>
          <a:p>
            <a:r>
              <a:rPr lang="fi-FI"/>
              <a:t>22.5.2025</a:t>
            </a:r>
            <a:endParaRPr lang="fi-FI" dirty="0"/>
          </a:p>
        </p:txBody>
      </p:sp>
      <p:sp>
        <p:nvSpPr>
          <p:cNvPr id="10" name="Alatunnisteen paikkamerkki 4"/>
          <p:cNvSpPr>
            <a:spLocks noGrp="1"/>
          </p:cNvSpPr>
          <p:nvPr>
            <p:ph type="ftr" sz="quarter" idx="3"/>
          </p:nvPr>
        </p:nvSpPr>
        <p:spPr>
          <a:xfrm>
            <a:off x="3023659" y="6373916"/>
            <a:ext cx="3860800" cy="365125"/>
          </a:xfrm>
          <a:prstGeom prst="rect">
            <a:avLst/>
          </a:prstGeom>
        </p:spPr>
        <p:txBody>
          <a:bodyPr/>
          <a:lstStyle>
            <a:lvl1pPr algn="l">
              <a:defRPr sz="1000">
                <a:solidFill>
                  <a:schemeClr val="bg1">
                    <a:lumMod val="65000"/>
                  </a:schemeClr>
                </a:solidFill>
              </a:defRPr>
            </a:lvl1pPr>
          </a:lstStyle>
          <a:p>
            <a:r>
              <a:rPr lang="fi-FI"/>
              <a:t>Lähde: Tela</a:t>
            </a:r>
            <a:endParaRPr lang="fi-FI" dirty="0"/>
          </a:p>
        </p:txBody>
      </p:sp>
      <p:sp>
        <p:nvSpPr>
          <p:cNvPr id="11" name="Dian numeron paikkamerkki 5"/>
          <p:cNvSpPr>
            <a:spLocks noGrp="1"/>
          </p:cNvSpPr>
          <p:nvPr>
            <p:ph type="sldNum" sz="quarter" idx="4"/>
          </p:nvPr>
        </p:nvSpPr>
        <p:spPr>
          <a:xfrm>
            <a:off x="609600" y="6373916"/>
            <a:ext cx="1009419" cy="365125"/>
          </a:xfrm>
          <a:prstGeom prst="rect">
            <a:avLst/>
          </a:prstGeom>
        </p:spPr>
        <p:txBody>
          <a:bodyPr/>
          <a:lstStyle>
            <a:lvl1pPr>
              <a:defRPr sz="1000">
                <a:solidFill>
                  <a:schemeClr val="bg1">
                    <a:lumMod val="65000"/>
                  </a:schemeClr>
                </a:solidFill>
              </a:defRPr>
            </a:lvl1pPr>
          </a:lstStyle>
          <a:p>
            <a:fld id="{4BA095A8-931A-4B31-B2F3-6A691F15CD38}" type="slidenum">
              <a:rPr lang="fi-FI" smtClean="0"/>
              <a:pPr/>
              <a:t>‹#›</a:t>
            </a:fld>
            <a:endParaRPr lang="fi-FI" dirty="0"/>
          </a:p>
        </p:txBody>
      </p:sp>
      <p:pic>
        <p:nvPicPr>
          <p:cNvPr id="8" name="Kuva 7"/>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pic>
        <p:nvPicPr>
          <p:cNvPr id="4" name="Kuva 3">
            <a:extLst>
              <a:ext uri="{FF2B5EF4-FFF2-40B4-BE49-F238E27FC236}">
                <a16:creationId xmlns:a16="http://schemas.microsoft.com/office/drawing/2014/main" id="{2A672E88-10EA-11AF-95BE-77D5FF175B17}"/>
              </a:ext>
            </a:extLst>
          </p:cNvPr>
          <p:cNvPicPr>
            <a:picLocks noChangeAspect="1"/>
          </p:cNvPicPr>
          <p:nvPr userDrawn="1"/>
        </p:nvPicPr>
        <p:blipFill>
          <a:blip r:embed="rId37" cstate="print">
            <a:extLst>
              <a:ext uri="{28A0092B-C50C-407E-A947-70E740481C1C}">
                <a14:useLocalDpi xmlns:a14="http://schemas.microsoft.com/office/drawing/2010/main" val="0"/>
              </a:ext>
            </a:extLst>
          </a:blip>
          <a:stretch>
            <a:fillRect/>
          </a:stretch>
        </p:blipFill>
        <p:spPr>
          <a:xfrm>
            <a:off x="10207780" y="5877273"/>
            <a:ext cx="1432836" cy="809552"/>
          </a:xfrm>
          <a:prstGeom prst="rect">
            <a:avLst/>
          </a:prstGeom>
        </p:spPr>
      </p:pic>
    </p:spTree>
    <p:extLst>
      <p:ext uri="{BB962C8B-B14F-4D97-AF65-F5344CB8AC3E}">
        <p14:creationId xmlns:p14="http://schemas.microsoft.com/office/powerpoint/2010/main" val="1039817204"/>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 id="2147483698" r:id="rId22"/>
    <p:sldLayoutId id="2147483649" r:id="rId23"/>
    <p:sldLayoutId id="2147483651" r:id="rId24"/>
    <p:sldLayoutId id="2147483672" r:id="rId25"/>
    <p:sldLayoutId id="2147483670" r:id="rId26"/>
    <p:sldLayoutId id="2147483674" r:id="rId27"/>
    <p:sldLayoutId id="2147483671" r:id="rId28"/>
    <p:sldLayoutId id="2147483666" r:id="rId29"/>
    <p:sldLayoutId id="2147483667" r:id="rId30"/>
    <p:sldLayoutId id="2147483673" r:id="rId31"/>
    <p:sldLayoutId id="2147483668" r:id="rId32"/>
    <p:sldLayoutId id="2147483669" r:id="rId33"/>
    <p:sldLayoutId id="2147483660" r:id="rId34"/>
    <p:sldLayoutId id="2147483675" r:id="rId35"/>
  </p:sldLayoutIdLst>
  <p:hf sldNum="0" hdr="0"/>
  <p:txStyles>
    <p:titleStyle>
      <a:lvl1pPr algn="l" defTabSz="914400" rtl="0" eaLnBrk="1" latinLnBrk="0" hangingPunct="1">
        <a:spcBef>
          <a:spcPct val="0"/>
        </a:spcBef>
        <a:buNone/>
        <a:defRPr sz="3000" b="1" kern="1200">
          <a:solidFill>
            <a:schemeClr val="tx1"/>
          </a:solidFill>
          <a:latin typeface="+mj-lt"/>
          <a:ea typeface="+mj-ea"/>
          <a:cs typeface="+mj-cs"/>
        </a:defRPr>
      </a:lvl1pPr>
    </p:titleStyle>
    <p:body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6.xml"/></Relationships>
</file>

<file path=ppt/slides/_rels/slide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hyperlink" Target="http://www.stat.fi/keruu/telq/ohjeet.html" TargetMode="Externa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6.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6.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35C2FD-6575-A5E7-BAEB-1F18142EA107}"/>
              </a:ext>
            </a:extLst>
          </p:cNvPr>
          <p:cNvSpPr>
            <a:spLocks noGrp="1"/>
          </p:cNvSpPr>
          <p:nvPr>
            <p:ph type="title"/>
          </p:nvPr>
        </p:nvSpPr>
        <p:spPr>
          <a:xfrm>
            <a:off x="1559496" y="2132856"/>
            <a:ext cx="8244408" cy="1170882"/>
          </a:xfrm>
        </p:spPr>
        <p:txBody>
          <a:bodyPr>
            <a:normAutofit/>
          </a:bodyPr>
          <a:lstStyle/>
          <a:p>
            <a:pPr algn="ctr"/>
            <a:r>
              <a:rPr lang="fi-FI" dirty="0"/>
              <a:t>Eläkevarojen nettomääräisen sijoitustoiminnan kehitys</a:t>
            </a:r>
            <a:endParaRPr lang="en-FI" dirty="0"/>
          </a:p>
        </p:txBody>
      </p:sp>
    </p:spTree>
    <p:extLst>
      <p:ext uri="{BB962C8B-B14F-4D97-AF65-F5344CB8AC3E}">
        <p14:creationId xmlns:p14="http://schemas.microsoft.com/office/powerpoint/2010/main" val="1219189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22.5.2025</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8" name="Kuva 7">
            <a:extLst>
              <a:ext uri="{FF2B5EF4-FFF2-40B4-BE49-F238E27FC236}">
                <a16:creationId xmlns:a16="http://schemas.microsoft.com/office/drawing/2014/main" id="{765E3E7C-AF93-9D7E-4A95-03CCD36DE83B}"/>
              </a:ext>
            </a:extLst>
          </p:cNvPr>
          <p:cNvPicPr>
            <a:picLocks noChangeAspect="1"/>
          </p:cNvPicPr>
          <p:nvPr/>
        </p:nvPicPr>
        <p:blipFill>
          <a:blip r:embed="rId2"/>
          <a:stretch>
            <a:fillRect/>
          </a:stretch>
        </p:blipFill>
        <p:spPr>
          <a:xfrm>
            <a:off x="1415480" y="134962"/>
            <a:ext cx="9073008" cy="5963877"/>
          </a:xfrm>
          <a:prstGeom prst="rect">
            <a:avLst/>
          </a:prstGeom>
        </p:spPr>
      </p:pic>
    </p:spTree>
    <p:extLst>
      <p:ext uri="{BB962C8B-B14F-4D97-AF65-F5344CB8AC3E}">
        <p14:creationId xmlns:p14="http://schemas.microsoft.com/office/powerpoint/2010/main" val="2046203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F07A9969-B88F-4189-83E7-BA2E7811506B}"/>
              </a:ext>
            </a:extLst>
          </p:cNvPr>
          <p:cNvSpPr>
            <a:spLocks noGrp="1"/>
          </p:cNvSpPr>
          <p:nvPr>
            <p:ph type="dt" sz="half" idx="10"/>
          </p:nvPr>
        </p:nvSpPr>
        <p:spPr/>
        <p:txBody>
          <a:bodyPr/>
          <a:lstStyle/>
          <a:p>
            <a:r>
              <a:rPr lang="fi-FI"/>
              <a:t>22.5.2025</a:t>
            </a:r>
            <a:endParaRPr lang="fi-FI" dirty="0"/>
          </a:p>
        </p:txBody>
      </p:sp>
      <p:sp>
        <p:nvSpPr>
          <p:cNvPr id="3" name="Alatunnisteen paikkamerkki 2">
            <a:extLst>
              <a:ext uri="{FF2B5EF4-FFF2-40B4-BE49-F238E27FC236}">
                <a16:creationId xmlns:a16="http://schemas.microsoft.com/office/drawing/2014/main" id="{60DE3CE1-A43A-41D1-A337-094F5C3D0868}"/>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5E62251E-97FA-C697-BE9F-560FB8DAE511}"/>
              </a:ext>
            </a:extLst>
          </p:cNvPr>
          <p:cNvPicPr>
            <a:picLocks noChangeAspect="1"/>
          </p:cNvPicPr>
          <p:nvPr/>
        </p:nvPicPr>
        <p:blipFill>
          <a:blip r:embed="rId2"/>
          <a:stretch>
            <a:fillRect/>
          </a:stretch>
        </p:blipFill>
        <p:spPr>
          <a:xfrm>
            <a:off x="1619019" y="116631"/>
            <a:ext cx="8688012" cy="5953956"/>
          </a:xfrm>
          <a:prstGeom prst="rect">
            <a:avLst/>
          </a:prstGeom>
        </p:spPr>
      </p:pic>
    </p:spTree>
    <p:extLst>
      <p:ext uri="{BB962C8B-B14F-4D97-AF65-F5344CB8AC3E}">
        <p14:creationId xmlns:p14="http://schemas.microsoft.com/office/powerpoint/2010/main" val="394512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B423A3CD-4B4D-408E-B7E0-B0A7A9833C18}"/>
              </a:ext>
            </a:extLst>
          </p:cNvPr>
          <p:cNvSpPr>
            <a:spLocks noGrp="1"/>
          </p:cNvSpPr>
          <p:nvPr>
            <p:ph type="dt" sz="half" idx="10"/>
          </p:nvPr>
        </p:nvSpPr>
        <p:spPr/>
        <p:txBody>
          <a:bodyPr/>
          <a:lstStyle/>
          <a:p>
            <a:r>
              <a:rPr lang="fi-FI"/>
              <a:t>22.5.2025</a:t>
            </a:r>
            <a:endParaRPr lang="fi-FI" dirty="0"/>
          </a:p>
        </p:txBody>
      </p:sp>
      <p:sp>
        <p:nvSpPr>
          <p:cNvPr id="3" name="Alatunnisteen paikkamerkki 2">
            <a:extLst>
              <a:ext uri="{FF2B5EF4-FFF2-40B4-BE49-F238E27FC236}">
                <a16:creationId xmlns:a16="http://schemas.microsoft.com/office/drawing/2014/main" id="{96B14D79-6982-45AE-B3BC-902AF2DC11CB}"/>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96A885C9-BCD8-5865-EF70-8786C8EE6A74}"/>
              </a:ext>
            </a:extLst>
          </p:cNvPr>
          <p:cNvPicPr>
            <a:picLocks noChangeAspect="1"/>
          </p:cNvPicPr>
          <p:nvPr/>
        </p:nvPicPr>
        <p:blipFill>
          <a:blip r:embed="rId2"/>
          <a:stretch>
            <a:fillRect/>
          </a:stretch>
        </p:blipFill>
        <p:spPr>
          <a:xfrm>
            <a:off x="1619019" y="133106"/>
            <a:ext cx="8811855" cy="6049219"/>
          </a:xfrm>
          <a:prstGeom prst="rect">
            <a:avLst/>
          </a:prstGeom>
        </p:spPr>
      </p:pic>
    </p:spTree>
    <p:extLst>
      <p:ext uri="{BB962C8B-B14F-4D97-AF65-F5344CB8AC3E}">
        <p14:creationId xmlns:p14="http://schemas.microsoft.com/office/powerpoint/2010/main" val="33829953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5D9D0D96-6545-4748-8784-8457CA736AC0}"/>
              </a:ext>
            </a:extLst>
          </p:cNvPr>
          <p:cNvSpPr>
            <a:spLocks noGrp="1"/>
          </p:cNvSpPr>
          <p:nvPr>
            <p:ph type="dt" sz="half" idx="10"/>
          </p:nvPr>
        </p:nvSpPr>
        <p:spPr/>
        <p:txBody>
          <a:bodyPr/>
          <a:lstStyle/>
          <a:p>
            <a:r>
              <a:rPr lang="fi-FI"/>
              <a:t>22.5.2025</a:t>
            </a:r>
            <a:endParaRPr lang="fi-FI" dirty="0"/>
          </a:p>
        </p:txBody>
      </p:sp>
      <p:sp>
        <p:nvSpPr>
          <p:cNvPr id="3" name="Alatunnisteen paikkamerkki 2">
            <a:extLst>
              <a:ext uri="{FF2B5EF4-FFF2-40B4-BE49-F238E27FC236}">
                <a16:creationId xmlns:a16="http://schemas.microsoft.com/office/drawing/2014/main" id="{3093E968-152C-405E-91FD-693203CBF739}"/>
              </a:ext>
            </a:extLst>
          </p:cNvPr>
          <p:cNvSpPr>
            <a:spLocks noGrp="1"/>
          </p:cNvSpPr>
          <p:nvPr>
            <p:ph type="ftr" sz="quarter" idx="11"/>
          </p:nvPr>
        </p:nvSpPr>
        <p:spPr/>
        <p:txBody>
          <a:bodyPr/>
          <a:lstStyle/>
          <a:p>
            <a:r>
              <a:rPr lang="fi-FI"/>
              <a:t>Lähde: Tela</a:t>
            </a:r>
            <a:endParaRPr lang="fi-FI" dirty="0"/>
          </a:p>
        </p:txBody>
      </p:sp>
      <p:sp>
        <p:nvSpPr>
          <p:cNvPr id="8" name="Otsikko 1">
            <a:extLst>
              <a:ext uri="{FF2B5EF4-FFF2-40B4-BE49-F238E27FC236}">
                <a16:creationId xmlns:a16="http://schemas.microsoft.com/office/drawing/2014/main" id="{7CB09B1E-8445-47E6-AFEE-175A400135A2}"/>
              </a:ext>
            </a:extLst>
          </p:cNvPr>
          <p:cNvSpPr txBox="1">
            <a:spLocks/>
          </p:cNvSpPr>
          <p:nvPr/>
        </p:nvSpPr>
        <p:spPr>
          <a:xfrm>
            <a:off x="1919536" y="285509"/>
            <a:ext cx="7992888" cy="903681"/>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000" b="0" dirty="0"/>
              <a:t>Yksityisalojen työeläkesijoituksille kertynyt reaalituotto 1997–2024, % sitoutuneesta pääomasta </a:t>
            </a:r>
          </a:p>
        </p:txBody>
      </p:sp>
      <p:pic>
        <p:nvPicPr>
          <p:cNvPr id="5" name="Kuva 4">
            <a:extLst>
              <a:ext uri="{FF2B5EF4-FFF2-40B4-BE49-F238E27FC236}">
                <a16:creationId xmlns:a16="http://schemas.microsoft.com/office/drawing/2014/main" id="{FC0E5343-2FE0-B604-C419-D2F67BDC32F0}"/>
              </a:ext>
            </a:extLst>
          </p:cNvPr>
          <p:cNvPicPr>
            <a:picLocks noChangeAspect="1"/>
          </p:cNvPicPr>
          <p:nvPr/>
        </p:nvPicPr>
        <p:blipFill>
          <a:blip r:embed="rId2"/>
          <a:stretch>
            <a:fillRect/>
          </a:stretch>
        </p:blipFill>
        <p:spPr>
          <a:xfrm>
            <a:off x="2169663" y="1124744"/>
            <a:ext cx="7492633" cy="5035732"/>
          </a:xfrm>
          <a:prstGeom prst="rect">
            <a:avLst/>
          </a:prstGeom>
        </p:spPr>
      </p:pic>
    </p:spTree>
    <p:extLst>
      <p:ext uri="{BB962C8B-B14F-4D97-AF65-F5344CB8AC3E}">
        <p14:creationId xmlns:p14="http://schemas.microsoft.com/office/powerpoint/2010/main" val="22457057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312C314D-03FF-47B8-B670-C3315F2AB5AC}"/>
              </a:ext>
            </a:extLst>
          </p:cNvPr>
          <p:cNvSpPr>
            <a:spLocks noGrp="1"/>
          </p:cNvSpPr>
          <p:nvPr>
            <p:ph type="dt" sz="half" idx="10"/>
          </p:nvPr>
        </p:nvSpPr>
        <p:spPr/>
        <p:txBody>
          <a:bodyPr/>
          <a:lstStyle/>
          <a:p>
            <a:r>
              <a:rPr lang="fi-FI"/>
              <a:t>22.5.2025</a:t>
            </a:r>
            <a:endParaRPr lang="fi-FI" dirty="0"/>
          </a:p>
        </p:txBody>
      </p:sp>
      <p:sp>
        <p:nvSpPr>
          <p:cNvPr id="3" name="Alatunnisteen paikkamerkki 2">
            <a:extLst>
              <a:ext uri="{FF2B5EF4-FFF2-40B4-BE49-F238E27FC236}">
                <a16:creationId xmlns:a16="http://schemas.microsoft.com/office/drawing/2014/main" id="{B22CD2F7-B426-4850-A88C-25AE46835A50}"/>
              </a:ext>
            </a:extLst>
          </p:cNvPr>
          <p:cNvSpPr>
            <a:spLocks noGrp="1"/>
          </p:cNvSpPr>
          <p:nvPr>
            <p:ph type="ftr" sz="quarter" idx="11"/>
          </p:nvPr>
        </p:nvSpPr>
        <p:spPr/>
        <p:txBody>
          <a:bodyPr/>
          <a:lstStyle/>
          <a:p>
            <a:r>
              <a:rPr lang="fi-FI"/>
              <a:t>Lähde: Tela</a:t>
            </a:r>
            <a:endParaRPr lang="fi-FI" dirty="0"/>
          </a:p>
        </p:txBody>
      </p:sp>
      <p:sp>
        <p:nvSpPr>
          <p:cNvPr id="4" name="Otsikko 1">
            <a:extLst>
              <a:ext uri="{FF2B5EF4-FFF2-40B4-BE49-F238E27FC236}">
                <a16:creationId xmlns:a16="http://schemas.microsoft.com/office/drawing/2014/main" id="{67CD8B07-4721-4FAA-B83F-D18EE8E1E557}"/>
              </a:ext>
            </a:extLst>
          </p:cNvPr>
          <p:cNvSpPr txBox="1">
            <a:spLocks/>
          </p:cNvSpPr>
          <p:nvPr/>
        </p:nvSpPr>
        <p:spPr>
          <a:xfrm>
            <a:off x="1703512" y="260648"/>
            <a:ext cx="8229600" cy="979200"/>
          </a:xfrm>
          <a:prstGeom prst="rect">
            <a:avLst/>
          </a:prstGeom>
        </p:spPr>
        <p:txBody>
          <a:bodyPr>
            <a:normAutofit/>
          </a:bodyPr>
          <a:lstStyle>
            <a:lvl1pPr algn="l" defTabSz="914400" rtl="0" eaLnBrk="1" latinLnBrk="0" hangingPunct="1">
              <a:spcBef>
                <a:spcPct val="0"/>
              </a:spcBef>
              <a:buNone/>
              <a:defRPr sz="3000" b="1" kern="1200">
                <a:solidFill>
                  <a:schemeClr val="tx1"/>
                </a:solidFill>
                <a:latin typeface="+mj-lt"/>
                <a:ea typeface="+mj-ea"/>
                <a:cs typeface="+mj-cs"/>
              </a:defRPr>
            </a:lvl1pPr>
          </a:lstStyle>
          <a:p>
            <a:pPr algn="ctr"/>
            <a:r>
              <a:rPr lang="fi-FI" sz="2400"/>
              <a:t>Tilastointiuudistuksen vaikutukset sijoitustilastoihin</a:t>
            </a:r>
            <a:endParaRPr lang="en-US" sz="2400" dirty="0"/>
          </a:p>
        </p:txBody>
      </p:sp>
      <p:sp>
        <p:nvSpPr>
          <p:cNvPr id="5" name="Sisällön paikkamerkki 2">
            <a:extLst>
              <a:ext uri="{FF2B5EF4-FFF2-40B4-BE49-F238E27FC236}">
                <a16:creationId xmlns:a16="http://schemas.microsoft.com/office/drawing/2014/main" id="{D3D3C423-5EFA-49F0-9154-0678DA846E54}"/>
              </a:ext>
            </a:extLst>
          </p:cNvPr>
          <p:cNvSpPr txBox="1">
            <a:spLocks/>
          </p:cNvSpPr>
          <p:nvPr/>
        </p:nvSpPr>
        <p:spPr>
          <a:xfrm>
            <a:off x="1368232" y="1322252"/>
            <a:ext cx="9030789" cy="4277072"/>
          </a:xfrm>
          <a:prstGeom prst="rect">
            <a:avLst/>
          </a:prstGeom>
        </p:spPr>
        <p:txBody>
          <a:bodyPr>
            <a:noAutofit/>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fi-FI" sz="1400"/>
              <a:t>Raportointi tarkentui 2016 vuoden alusta muun muassa johdannaisiin liittyvien annettujen ja saatujen käteisvakuuksien ja sijoituksiin liittyvien kauppahintasaamisten ja –velkojen osalta. </a:t>
            </a:r>
          </a:p>
          <a:p>
            <a:r>
              <a:rPr lang="fi-FI" sz="1400"/>
              <a:t>Uudessa tilastokeskuksen TEL-varatiedonkeruussa kerätään tietoja yritysryhmän ulkopuolisesta ja sisäisestä antolainauksesta, josta sisäinen antolainaus pitää sisällään yhteenlaskettuna kaiken antolainauksen eläkevakuuttajan omille yhtiöille mukaan lukien omille kiinteistöyhtiöille. Tilastoraportilta ei siis suoraan erotella, kuinka suuri osuus sisäisestä antolainauksesta on omille kiinteistöyhtiöille. Uuden raportoinnin myötä, kaikki antolainaus niin sisäinen kuin ulkoinenkin on sisällytetty sijoituslainoihin, mistä johtuen kiinteistösijoituksien määrä on laskenut, mutta toisaalta sijoituslainojen määrä kasvanut samalla summalla. Tällä luokitusmuutoksella ei siten ole vaikutusta koko sijoitusvarallisuuteen, koska erä vain siirtyi sijoitusluokasta toiseen.</a:t>
            </a:r>
            <a:endParaRPr lang="en-US" sz="1400"/>
          </a:p>
          <a:p>
            <a:r>
              <a:rPr lang="fi-FI" sz="1400"/>
              <a:t>Lisäksi aiemmin osakerahastosijoituksiin luokiteltuja rahasto-osuuksia on luokiteltu yhdistelmärahastoihin vuonna 2016 käyttöön otetussa raportoinnissa. Tällä ei kuitenkaan ole vaikutusta kokonaisvarallisuuteen.</a:t>
            </a:r>
            <a:endParaRPr lang="en-US" sz="1400"/>
          </a:p>
          <a:p>
            <a:r>
              <a:rPr lang="fi-FI" sz="1400"/>
              <a:t>Myös johdannaisten sopimuskannan nettoarvon raportoinnin käsittelyä on tarkennettu.</a:t>
            </a:r>
          </a:p>
          <a:p>
            <a:r>
              <a:rPr lang="fi-FI" sz="1400"/>
              <a:t>Tilastokeskuksen TEL-varatiedonkeruun ohjeet </a:t>
            </a:r>
            <a:r>
              <a:rPr lang="fi-FI" sz="1400" u="sng">
                <a:hlinkClick r:id="rId2"/>
              </a:rPr>
              <a:t>http://www.stat.fi/keruu/telq/ohjeet.html </a:t>
            </a:r>
            <a:endParaRPr lang="fi-FI" sz="1400" u="sng"/>
          </a:p>
          <a:p>
            <a:pPr marL="0" indent="0">
              <a:buFont typeface="Arial" pitchFamily="34" charset="0"/>
              <a:buNone/>
            </a:pPr>
            <a:endParaRPr lang="en-US" sz="1400"/>
          </a:p>
          <a:p>
            <a:endParaRPr lang="en-US" sz="1400"/>
          </a:p>
          <a:p>
            <a:endParaRPr lang="en-US" sz="1400" dirty="0"/>
          </a:p>
        </p:txBody>
      </p:sp>
    </p:spTree>
    <p:extLst>
      <p:ext uri="{BB962C8B-B14F-4D97-AF65-F5344CB8AC3E}">
        <p14:creationId xmlns:p14="http://schemas.microsoft.com/office/powerpoint/2010/main" val="27648590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C32758DB-AE59-A8BE-3FF2-6027252C2F81}"/>
              </a:ext>
            </a:extLst>
          </p:cNvPr>
          <p:cNvSpPr>
            <a:spLocks noGrp="1"/>
          </p:cNvSpPr>
          <p:nvPr>
            <p:ph type="dt" sz="half" idx="10"/>
          </p:nvPr>
        </p:nvSpPr>
        <p:spPr/>
        <p:txBody>
          <a:bodyPr/>
          <a:lstStyle/>
          <a:p>
            <a:r>
              <a:rPr lang="fi-FI"/>
              <a:t>22.5.2025</a:t>
            </a:r>
            <a:endParaRPr lang="fi-FI" dirty="0"/>
          </a:p>
        </p:txBody>
      </p:sp>
      <p:sp>
        <p:nvSpPr>
          <p:cNvPr id="3" name="Alatunnisteen paikkamerkki 2">
            <a:extLst>
              <a:ext uri="{FF2B5EF4-FFF2-40B4-BE49-F238E27FC236}">
                <a16:creationId xmlns:a16="http://schemas.microsoft.com/office/drawing/2014/main" id="{B1F33EFA-ECEC-1A83-51F4-194E6FC3BEBC}"/>
              </a:ext>
            </a:extLst>
          </p:cNvPr>
          <p:cNvSpPr>
            <a:spLocks noGrp="1"/>
          </p:cNvSpPr>
          <p:nvPr>
            <p:ph type="ftr" sz="quarter" idx="11"/>
          </p:nvPr>
        </p:nvSpPr>
        <p:spPr/>
        <p:txBody>
          <a:bodyPr/>
          <a:lstStyle/>
          <a:p>
            <a:r>
              <a:rPr lang="fi-FI"/>
              <a:t>Lähde: Tela</a:t>
            </a:r>
            <a:endParaRPr lang="fi-FI" dirty="0"/>
          </a:p>
        </p:txBody>
      </p:sp>
      <p:sp>
        <p:nvSpPr>
          <p:cNvPr id="4" name="Sisällön paikkamerkki 2">
            <a:extLst>
              <a:ext uri="{FF2B5EF4-FFF2-40B4-BE49-F238E27FC236}">
                <a16:creationId xmlns:a16="http://schemas.microsoft.com/office/drawing/2014/main" id="{B9B1C3F2-A780-97DA-6956-4B0F5C5D5A45}"/>
              </a:ext>
            </a:extLst>
          </p:cNvPr>
          <p:cNvSpPr txBox="1">
            <a:spLocks/>
          </p:cNvSpPr>
          <p:nvPr/>
        </p:nvSpPr>
        <p:spPr>
          <a:xfrm>
            <a:off x="1858527" y="1385392"/>
            <a:ext cx="8005373" cy="4100947"/>
          </a:xfrm>
          <a:prstGeom prst="rect">
            <a:avLst/>
          </a:prstGeom>
        </p:spPr>
        <p:txBody>
          <a:bodyPr/>
          <a:lstStyle>
            <a:lvl1pPr marL="342900" indent="-342900" algn="l" defTabSz="914400" rtl="0" eaLnBrk="1" latinLnBrk="0" hangingPunct="1">
              <a:spcBef>
                <a:spcPct val="20000"/>
              </a:spcBef>
              <a:spcAft>
                <a:spcPts val="1800"/>
              </a:spcAft>
              <a:buClr>
                <a:schemeClr val="accent2"/>
              </a:buClr>
              <a:buFont typeface="Arial" pitchFamily="34" charset="0"/>
              <a:buChar char="•"/>
              <a:defRPr sz="2000" kern="1200">
                <a:solidFill>
                  <a:schemeClr val="tx1"/>
                </a:solidFill>
                <a:latin typeface="+mn-lt"/>
                <a:ea typeface="+mn-ea"/>
                <a:cs typeface="+mn-cs"/>
              </a:defRPr>
            </a:lvl1pPr>
            <a:lvl2pPr marL="742950" indent="-285750" algn="l" defTabSz="914400" rtl="0" eaLnBrk="1" latinLnBrk="0" hangingPunct="1">
              <a:spcBef>
                <a:spcPts val="480"/>
              </a:spcBef>
              <a:spcAft>
                <a:spcPts val="0"/>
              </a:spcAft>
              <a:buClr>
                <a:srgbClr val="00B0F0"/>
              </a:buClr>
              <a:buSzPct val="90000"/>
              <a:buFont typeface="Arial" pitchFamily="34" charset="0"/>
              <a:buChar char="–"/>
              <a:defRPr sz="1800" kern="1200">
                <a:solidFill>
                  <a:schemeClr val="tx1"/>
                </a:solidFill>
                <a:latin typeface="+mn-lt"/>
                <a:ea typeface="+mn-ea"/>
                <a:cs typeface="+mn-cs"/>
              </a:defRPr>
            </a:lvl2pPr>
            <a:lvl3pPr marL="1143000" indent="-228600" algn="l" defTabSz="914400" rtl="0" eaLnBrk="1" latinLnBrk="0" hangingPunct="1">
              <a:spcBef>
                <a:spcPct val="20000"/>
              </a:spcBef>
              <a:buClr>
                <a:schemeClr val="accent2"/>
              </a:buClr>
              <a:buFont typeface="Arial" pitchFamily="34" charset="0"/>
              <a:buChar char="•"/>
              <a:defRPr sz="1800" kern="1200">
                <a:solidFill>
                  <a:schemeClr val="tx1"/>
                </a:solidFill>
                <a:latin typeface="+mn-lt"/>
                <a:ea typeface="+mn-ea"/>
                <a:cs typeface="+mn-cs"/>
              </a:defRPr>
            </a:lvl3pPr>
            <a:lvl4pPr marL="1600200" indent="-228600" algn="l" defTabSz="914400" rtl="0" eaLnBrk="1" latinLnBrk="0" hangingPunct="1">
              <a:spcBef>
                <a:spcPct val="20000"/>
              </a:spcBef>
              <a:buClr>
                <a:schemeClr val="accent5"/>
              </a:buClr>
              <a:buFont typeface="Arial"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ct val="20000"/>
              </a:spcBef>
              <a:buClr>
                <a:schemeClr val="accent2"/>
              </a:buClr>
              <a:buFont typeface="Arial"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Clr>
                <a:srgbClr val="E28F33"/>
              </a:buClr>
              <a:buFont typeface="Arial" pitchFamily="34" charset="0"/>
              <a:buNone/>
            </a:pPr>
            <a:r>
              <a:rPr lang="fi-FI" dirty="0">
                <a:solidFill>
                  <a:srgbClr val="000000"/>
                </a:solidFill>
                <a:latin typeface="Calibri" panose="020F0502020204030204"/>
              </a:rPr>
              <a:t>Työeläkevakuuttajien sijoitusvarat olivat 31.3.2025 yhteensä noin 270 miljardia euroa. Tässä esitetty sijoitusvarojen määrä eroaa osavuositietojen luvusta noin miljardin. Syynä ovat erot tilastointiprosessissa.</a:t>
            </a:r>
          </a:p>
          <a:p>
            <a:pPr marL="0" indent="0">
              <a:buClr>
                <a:srgbClr val="E28F33"/>
              </a:buClr>
              <a:buFont typeface="Arial" pitchFamily="34" charset="0"/>
              <a:buNone/>
            </a:pPr>
            <a:endParaRPr lang="fi-FI" dirty="0">
              <a:solidFill>
                <a:srgbClr val="000000"/>
              </a:solidFill>
              <a:latin typeface="Calibri" panose="020F0502020204030204"/>
            </a:endParaRPr>
          </a:p>
        </p:txBody>
      </p:sp>
    </p:spTree>
    <p:extLst>
      <p:ext uri="{BB962C8B-B14F-4D97-AF65-F5344CB8AC3E}">
        <p14:creationId xmlns:p14="http://schemas.microsoft.com/office/powerpoint/2010/main" val="12860941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22.5.2025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51B5C7AC-F431-1E6C-7F26-8F6051466613}"/>
              </a:ext>
            </a:extLst>
          </p:cNvPr>
          <p:cNvPicPr>
            <a:picLocks noChangeAspect="1"/>
          </p:cNvPicPr>
          <p:nvPr/>
        </p:nvPicPr>
        <p:blipFill>
          <a:blip r:embed="rId2"/>
          <a:stretch>
            <a:fillRect/>
          </a:stretch>
        </p:blipFill>
        <p:spPr>
          <a:xfrm>
            <a:off x="1271464" y="116631"/>
            <a:ext cx="9145017" cy="5875447"/>
          </a:xfrm>
          <a:prstGeom prst="rect">
            <a:avLst/>
          </a:prstGeom>
        </p:spPr>
      </p:pic>
    </p:spTree>
    <p:extLst>
      <p:ext uri="{BB962C8B-B14F-4D97-AF65-F5344CB8AC3E}">
        <p14:creationId xmlns:p14="http://schemas.microsoft.com/office/powerpoint/2010/main" val="42375175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22.5.2025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B0152EB6-702B-8272-6037-9FC6A263EED6}"/>
              </a:ext>
            </a:extLst>
          </p:cNvPr>
          <p:cNvPicPr>
            <a:picLocks noChangeAspect="1"/>
          </p:cNvPicPr>
          <p:nvPr/>
        </p:nvPicPr>
        <p:blipFill>
          <a:blip r:embed="rId2"/>
          <a:stretch>
            <a:fillRect/>
          </a:stretch>
        </p:blipFill>
        <p:spPr>
          <a:xfrm>
            <a:off x="1055440" y="116631"/>
            <a:ext cx="9517541" cy="6099321"/>
          </a:xfrm>
          <a:prstGeom prst="rect">
            <a:avLst/>
          </a:prstGeom>
        </p:spPr>
      </p:pic>
    </p:spTree>
    <p:extLst>
      <p:ext uri="{BB962C8B-B14F-4D97-AF65-F5344CB8AC3E}">
        <p14:creationId xmlns:p14="http://schemas.microsoft.com/office/powerpoint/2010/main" val="19958226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22.5.2025</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AE6E99F8-2666-CEAF-5E7F-009961B7E06F}"/>
              </a:ext>
            </a:extLst>
          </p:cNvPr>
          <p:cNvPicPr>
            <a:picLocks noChangeAspect="1"/>
          </p:cNvPicPr>
          <p:nvPr/>
        </p:nvPicPr>
        <p:blipFill>
          <a:blip r:embed="rId2"/>
          <a:stretch>
            <a:fillRect/>
          </a:stretch>
        </p:blipFill>
        <p:spPr>
          <a:xfrm>
            <a:off x="695400" y="116631"/>
            <a:ext cx="10166304" cy="5949864"/>
          </a:xfrm>
          <a:prstGeom prst="rect">
            <a:avLst/>
          </a:prstGeom>
        </p:spPr>
      </p:pic>
    </p:spTree>
    <p:extLst>
      <p:ext uri="{BB962C8B-B14F-4D97-AF65-F5344CB8AC3E}">
        <p14:creationId xmlns:p14="http://schemas.microsoft.com/office/powerpoint/2010/main" val="36381824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22.5.2025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4" name="Kuva 3">
            <a:extLst>
              <a:ext uri="{FF2B5EF4-FFF2-40B4-BE49-F238E27FC236}">
                <a16:creationId xmlns:a16="http://schemas.microsoft.com/office/drawing/2014/main" id="{41489DB6-0553-0A18-B3E7-0F0303CBBD48}"/>
              </a:ext>
            </a:extLst>
          </p:cNvPr>
          <p:cNvPicPr>
            <a:picLocks noChangeAspect="1"/>
          </p:cNvPicPr>
          <p:nvPr/>
        </p:nvPicPr>
        <p:blipFill>
          <a:blip r:embed="rId2"/>
          <a:stretch>
            <a:fillRect/>
          </a:stretch>
        </p:blipFill>
        <p:spPr>
          <a:xfrm>
            <a:off x="839416" y="129629"/>
            <a:ext cx="9885256" cy="5700148"/>
          </a:xfrm>
          <a:prstGeom prst="rect">
            <a:avLst/>
          </a:prstGeom>
        </p:spPr>
      </p:pic>
    </p:spTree>
    <p:extLst>
      <p:ext uri="{BB962C8B-B14F-4D97-AF65-F5344CB8AC3E}">
        <p14:creationId xmlns:p14="http://schemas.microsoft.com/office/powerpoint/2010/main" val="27259637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22.5.2025</a:t>
            </a:r>
            <a:endParaRPr lang="fi-FI" dirty="0"/>
          </a:p>
        </p:txBody>
      </p:sp>
      <p:sp>
        <p:nvSpPr>
          <p:cNvPr id="6" name="Alatunnisteen paikkamerkki 5">
            <a:extLst>
              <a:ext uri="{FF2B5EF4-FFF2-40B4-BE49-F238E27FC236}">
                <a16:creationId xmlns:a16="http://schemas.microsoft.com/office/drawing/2014/main" id="{B6C4E38E-B4BD-43DB-BA30-435E0840FF96}"/>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B8244C1A-F0CD-E6ED-BE3A-C1E34CB60AAD}"/>
              </a:ext>
            </a:extLst>
          </p:cNvPr>
          <p:cNvPicPr>
            <a:picLocks noChangeAspect="1"/>
          </p:cNvPicPr>
          <p:nvPr/>
        </p:nvPicPr>
        <p:blipFill>
          <a:blip r:embed="rId2"/>
          <a:stretch>
            <a:fillRect/>
          </a:stretch>
        </p:blipFill>
        <p:spPr>
          <a:xfrm>
            <a:off x="1596968" y="116631"/>
            <a:ext cx="8928992" cy="5849793"/>
          </a:xfrm>
          <a:prstGeom prst="rect">
            <a:avLst/>
          </a:prstGeom>
        </p:spPr>
      </p:pic>
    </p:spTree>
    <p:extLst>
      <p:ext uri="{BB962C8B-B14F-4D97-AF65-F5344CB8AC3E}">
        <p14:creationId xmlns:p14="http://schemas.microsoft.com/office/powerpoint/2010/main" val="36277161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609356B0-19C5-4D79-991E-2C1AD579771E}"/>
              </a:ext>
            </a:extLst>
          </p:cNvPr>
          <p:cNvSpPr>
            <a:spLocks noGrp="1"/>
          </p:cNvSpPr>
          <p:nvPr>
            <p:ph type="dt" sz="half" idx="10"/>
          </p:nvPr>
        </p:nvSpPr>
        <p:spPr/>
        <p:txBody>
          <a:bodyPr/>
          <a:lstStyle/>
          <a:p>
            <a:r>
              <a:rPr lang="fi-FI"/>
              <a:t>22.5.2025</a:t>
            </a:r>
            <a:endParaRPr lang="fi-FI" dirty="0"/>
          </a:p>
        </p:txBody>
      </p:sp>
      <p:sp>
        <p:nvSpPr>
          <p:cNvPr id="4" name="Alatunnisteen paikkamerkki 3">
            <a:extLst>
              <a:ext uri="{FF2B5EF4-FFF2-40B4-BE49-F238E27FC236}">
                <a16:creationId xmlns:a16="http://schemas.microsoft.com/office/drawing/2014/main" id="{AFA43FD4-0234-43B7-95F9-E30198C2602E}"/>
              </a:ext>
            </a:extLst>
          </p:cNvPr>
          <p:cNvSpPr>
            <a:spLocks noGrp="1"/>
          </p:cNvSpPr>
          <p:nvPr>
            <p:ph type="ftr" sz="quarter" idx="11"/>
          </p:nvPr>
        </p:nvSpPr>
        <p:spPr/>
        <p:txBody>
          <a:bodyPr/>
          <a:lstStyle/>
          <a:p>
            <a:r>
              <a:rPr lang="fi-FI"/>
              <a:t>Lähde: Tela</a:t>
            </a:r>
            <a:endParaRPr lang="fi-FI" dirty="0"/>
          </a:p>
        </p:txBody>
      </p:sp>
      <p:pic>
        <p:nvPicPr>
          <p:cNvPr id="6" name="Kuva 5">
            <a:extLst>
              <a:ext uri="{FF2B5EF4-FFF2-40B4-BE49-F238E27FC236}">
                <a16:creationId xmlns:a16="http://schemas.microsoft.com/office/drawing/2014/main" id="{1C641EEA-8E96-8BD3-3FB6-58835899CB15}"/>
              </a:ext>
            </a:extLst>
          </p:cNvPr>
          <p:cNvPicPr>
            <a:picLocks noChangeAspect="1"/>
          </p:cNvPicPr>
          <p:nvPr/>
        </p:nvPicPr>
        <p:blipFill>
          <a:blip r:embed="rId2"/>
          <a:stretch>
            <a:fillRect/>
          </a:stretch>
        </p:blipFill>
        <p:spPr>
          <a:xfrm>
            <a:off x="1703512" y="17165"/>
            <a:ext cx="8869252" cy="5772161"/>
          </a:xfrm>
          <a:prstGeom prst="rect">
            <a:avLst/>
          </a:prstGeom>
        </p:spPr>
      </p:pic>
    </p:spTree>
    <p:extLst>
      <p:ext uri="{BB962C8B-B14F-4D97-AF65-F5344CB8AC3E}">
        <p14:creationId xmlns:p14="http://schemas.microsoft.com/office/powerpoint/2010/main" val="36535092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äivämäärän paikkamerkki 1">
            <a:extLst>
              <a:ext uri="{FF2B5EF4-FFF2-40B4-BE49-F238E27FC236}">
                <a16:creationId xmlns:a16="http://schemas.microsoft.com/office/drawing/2014/main" id="{A8164E51-1F60-4469-84D6-397C2A7C3363}"/>
              </a:ext>
            </a:extLst>
          </p:cNvPr>
          <p:cNvSpPr>
            <a:spLocks noGrp="1"/>
          </p:cNvSpPr>
          <p:nvPr>
            <p:ph type="dt" sz="half" idx="10"/>
          </p:nvPr>
        </p:nvSpPr>
        <p:spPr/>
        <p:txBody>
          <a:bodyPr/>
          <a:lstStyle/>
          <a:p>
            <a:r>
              <a:rPr lang="fi-FI"/>
              <a:t>22.5.2025</a:t>
            </a:r>
            <a:endParaRPr lang="fi-FI" dirty="0"/>
          </a:p>
        </p:txBody>
      </p:sp>
      <p:sp>
        <p:nvSpPr>
          <p:cNvPr id="3" name="Alatunnisteen paikkamerkki 2">
            <a:extLst>
              <a:ext uri="{FF2B5EF4-FFF2-40B4-BE49-F238E27FC236}">
                <a16:creationId xmlns:a16="http://schemas.microsoft.com/office/drawing/2014/main" id="{27D14218-F19C-4E26-B604-D50B6BDBC138}"/>
              </a:ext>
            </a:extLst>
          </p:cNvPr>
          <p:cNvSpPr>
            <a:spLocks noGrp="1"/>
          </p:cNvSpPr>
          <p:nvPr>
            <p:ph type="ftr" sz="quarter" idx="11"/>
          </p:nvPr>
        </p:nvSpPr>
        <p:spPr/>
        <p:txBody>
          <a:bodyPr/>
          <a:lstStyle/>
          <a:p>
            <a:r>
              <a:rPr lang="fi-FI"/>
              <a:t>Lähde: Tela</a:t>
            </a:r>
            <a:endParaRPr lang="fi-FI" dirty="0"/>
          </a:p>
        </p:txBody>
      </p:sp>
      <p:pic>
        <p:nvPicPr>
          <p:cNvPr id="5" name="Kuva 4">
            <a:extLst>
              <a:ext uri="{FF2B5EF4-FFF2-40B4-BE49-F238E27FC236}">
                <a16:creationId xmlns:a16="http://schemas.microsoft.com/office/drawing/2014/main" id="{3CCC400E-AA0A-EAF7-6062-238B4AEAF1B4}"/>
              </a:ext>
            </a:extLst>
          </p:cNvPr>
          <p:cNvPicPr>
            <a:picLocks noChangeAspect="1"/>
          </p:cNvPicPr>
          <p:nvPr/>
        </p:nvPicPr>
        <p:blipFill>
          <a:blip r:embed="rId2"/>
          <a:stretch>
            <a:fillRect/>
          </a:stretch>
        </p:blipFill>
        <p:spPr>
          <a:xfrm>
            <a:off x="1199456" y="124668"/>
            <a:ext cx="9257598" cy="5992704"/>
          </a:xfrm>
          <a:prstGeom prst="rect">
            <a:avLst/>
          </a:prstGeom>
        </p:spPr>
      </p:pic>
    </p:spTree>
    <p:extLst>
      <p:ext uri="{BB962C8B-B14F-4D97-AF65-F5344CB8AC3E}">
        <p14:creationId xmlns:p14="http://schemas.microsoft.com/office/powerpoint/2010/main" val="1969524118"/>
      </p:ext>
    </p:extLst>
  </p:cSld>
  <p:clrMapOvr>
    <a:masterClrMapping/>
  </p:clrMapOvr>
</p:sld>
</file>

<file path=ppt/theme/theme1.xml><?xml version="1.0" encoding="utf-8"?>
<a:theme xmlns:a="http://schemas.openxmlformats.org/drawingml/2006/main" name="Tela-teema">
  <a:themeElements>
    <a:clrScheme name="TELA">
      <a:dk1>
        <a:srgbClr val="000000"/>
      </a:dk1>
      <a:lt1>
        <a:srgbClr val="FFFFFF"/>
      </a:lt1>
      <a:dk2>
        <a:srgbClr val="000000"/>
      </a:dk2>
      <a:lt2>
        <a:srgbClr val="FFFFFF"/>
      </a:lt2>
      <a:accent1>
        <a:srgbClr val="E75113"/>
      </a:accent1>
      <a:accent2>
        <a:srgbClr val="A53388"/>
      </a:accent2>
      <a:accent3>
        <a:srgbClr val="23BAE2"/>
      </a:accent3>
      <a:accent4>
        <a:srgbClr val="2B7BBB"/>
      </a:accent4>
      <a:accent5>
        <a:srgbClr val="C9D200"/>
      </a:accent5>
      <a:accent6>
        <a:srgbClr val="97BF0D"/>
      </a:accent6>
      <a:hlink>
        <a:srgbClr val="A53388"/>
      </a:hlink>
      <a:folHlink>
        <a:srgbClr val="2B7BBB"/>
      </a:folHlink>
    </a:clrScheme>
    <a:fontScheme name="Koristeellinen">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uodikas">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la-teema" id="{2B45B928-D31B-406A-9B60-5D0F86AFE519}" vid="{192263B7-6DBC-4526-81F5-A526010B715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ed08b4c2-5760-49a6-901a-6f5fffdd6222">
      <Value>25</Value>
    </TaxCatchAll>
    <id7d33b7eb1940669d6fb7c47074d709 xmlns="ed08b4c2-5760-49a6-901a-6f5fffdd6222">
      <Terms xmlns="http://schemas.microsoft.com/office/infopath/2007/PartnerControls">
        <TermInfo xmlns="http://schemas.microsoft.com/office/infopath/2007/PartnerControls">
          <TermName xmlns="http://schemas.microsoft.com/office/infopath/2007/PartnerControls">Sijoitustilastot​</TermName>
          <TermId xmlns="http://schemas.microsoft.com/office/infopath/2007/PartnerControls">7125acfb-daf5-45cd-a0db-3bc85077cd35</TermId>
        </TermInfo>
      </Terms>
    </id7d33b7eb1940669d6fb7c47074d709>
    <TaxKeywordTaxHTField xmlns="ed08b4c2-5760-49a6-901a-6f5fffdd6222">
      <Terms xmlns="http://schemas.microsoft.com/office/infopath/2007/PartnerControls"/>
    </TaxKeywordTaxHTField>
  </documentManagement>
</p:properties>
</file>

<file path=customXml/item2.xml><?xml version="1.0" encoding="utf-8"?>
<ct:contentTypeSchema xmlns:ct="http://schemas.microsoft.com/office/2006/metadata/contentType" xmlns:ma="http://schemas.microsoft.com/office/2006/metadata/properties/metaAttributes" ct:_="" ma:_="" ma:contentTypeName="Asiakirja" ma:contentTypeID="0x0101000E8FDCFDE5ACB741A8D48CD9A7DC9237" ma:contentTypeVersion="20" ma:contentTypeDescription="Luo uusi asiakirja." ma:contentTypeScope="" ma:versionID="1a6a6fffcfd9472c74ae01390068b67a">
  <xsd:schema xmlns:xsd="http://www.w3.org/2001/XMLSchema" xmlns:xs="http://www.w3.org/2001/XMLSchema" xmlns:p="http://schemas.microsoft.com/office/2006/metadata/properties" xmlns:ns2="ed08b4c2-5760-49a6-901a-6f5fffdd6222" xmlns:ns3="e18f8c2f-1271-4df9-830f-785d0d650b18" xmlns:ns4="d95912f8-ee48-4719-ba9e-422085572dfa" targetNamespace="http://schemas.microsoft.com/office/2006/metadata/properties" ma:root="true" ma:fieldsID="4868fd7ce53ea5b4b93aa8c35775f24d" ns2:_="" ns3:_="" ns4:_="">
    <xsd:import namespace="ed08b4c2-5760-49a6-901a-6f5fffdd6222"/>
    <xsd:import namespace="e18f8c2f-1271-4df9-830f-785d0d650b18"/>
    <xsd:import namespace="d95912f8-ee48-4719-ba9e-422085572dfa"/>
    <xsd:element name="properties">
      <xsd:complexType>
        <xsd:sequence>
          <xsd:element name="documentManagement">
            <xsd:complexType>
              <xsd:all>
                <xsd:element ref="ns2:TaxKeywordTaxHTField" minOccurs="0"/>
                <xsd:element ref="ns2:TaxCatchAll" minOccurs="0"/>
                <xsd:element ref="ns2:id7d33b7eb1940669d6fb7c47074d709"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MediaServiceDateTaken" minOccurs="0"/>
                <xsd:element ref="ns3:MediaServiceLocation"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d08b4c2-5760-49a6-901a-6f5fffdd6222" elementFormDefault="qualified">
    <xsd:import namespace="http://schemas.microsoft.com/office/2006/documentManagement/types"/>
    <xsd:import namespace="http://schemas.microsoft.com/office/infopath/2007/PartnerControls"/>
    <xsd:element name="TaxKeywordTaxHTField" ma:index="9" nillable="true" ma:taxonomy="true" ma:internalName="TaxKeywordTaxHTField" ma:taxonomyFieldName="TaxKeyword" ma:displayName="Yrityksen avainsanat" ma:fieldId="{23f27201-bee3-471e-b2e7-b64fd8b7ca38}" ma:taxonomyMulti="true" ma:sspId="a325ba61-116c-4d7c-9c25-2c1b148ea2fa" ma:termSetId="00000000-0000-0000-0000-000000000000" ma:anchorId="00000000-0000-0000-0000-000000000000" ma:open="true" ma:isKeyword="true">
      <xsd:complexType>
        <xsd:sequence>
          <xsd:element ref="pc:Terms" minOccurs="0" maxOccurs="1"/>
        </xsd:sequence>
      </xsd:complexType>
    </xsd:element>
    <xsd:element name="TaxCatchAll" ma:index="10" nillable="true" ma:displayName="Taxonomy Catch All Column" ma:hidden="true" ma:list="{adf85069-b563-4a18-8d86-76f96fba9fee}" ma:internalName="TaxCatchAll" ma:showField="CatchAllData" ma:web="d95912f8-ee48-4719-ba9e-422085572dfa">
      <xsd:complexType>
        <xsd:complexContent>
          <xsd:extension base="dms:MultiChoiceLookup">
            <xsd:sequence>
              <xsd:element name="Value" type="dms:Lookup" maxOccurs="unbounded" minOccurs="0" nillable="true"/>
            </xsd:sequence>
          </xsd:extension>
        </xsd:complexContent>
      </xsd:complexType>
    </xsd:element>
    <xsd:element name="id7d33b7eb1940669d6fb7c47074d709" ma:index="12" ma:taxonomy="true" ma:internalName="id7d33b7eb1940669d6fb7c47074d709" ma:taxonomyFieldName="Asiakokonaisuus" ma:displayName="Asiakokonaisuus" ma:default="1;#Yleinen|4ee43028-0df8-4956-b125-d9af33313356" ma:fieldId="{2d7d33b7-eb19-4066-9d6f-b7c47074d709}" ma:sspId="a325ba61-116c-4d7c-9c25-2c1b148ea2fa" ma:termSetId="ee5f4837-53fa-4938-b3cb-2fe2dde02421" ma:anchorId="00000000-0000-0000-0000-000000000000"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e18f8c2f-1271-4df9-830f-785d0d650b18" elementFormDefault="qualified">
    <xsd:import namespace="http://schemas.microsoft.com/office/2006/documentManagement/types"/>
    <xsd:import namespace="http://schemas.microsoft.com/office/infopath/2007/PartnerControls"/>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AutoTags" ma:index="17" nillable="true" ma:displayName="Tags" ma:internalName="MediaServiceAutoTags"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DateTaken" ma:index="23" nillable="true" ma:displayName="MediaServiceDateTaken" ma:hidden="true" ma:internalName="MediaServiceDateTaken" ma:readOnly="true">
      <xsd:simpleType>
        <xsd:restriction base="dms:Text"/>
      </xsd:simpleType>
    </xsd:element>
    <xsd:element name="MediaServiceLocation" ma:index="24" nillable="true" ma:displayName="Location" ma:internalName="MediaServiceLocation" ma:readOnly="true">
      <xsd:simpleType>
        <xsd:restriction base="dms:Text"/>
      </xsd:simpleType>
    </xsd:element>
    <xsd:element name="MediaLengthInSeconds" ma:index="25"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95912f8-ee48-4719-ba9e-422085572dfa" elementFormDefault="qualified">
    <xsd:import namespace="http://schemas.microsoft.com/office/2006/documentManagement/types"/>
    <xsd:import namespace="http://schemas.microsoft.com/office/infopath/2007/PartnerControls"/>
    <xsd:element name="SharedWithUsers" ma:index="21" nillable="true" ma:displayName="Jaettu"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Jakamisen tiedot"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Sisältölaji"/>
        <xsd:element ref="dc:title" minOccurs="0" maxOccurs="1" ma:index="4" ma:displayName="Otsikk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B45DB96-17DA-44E5-95F8-76C96C24DACC}">
  <ds:schemaRefs>
    <ds:schemaRef ds:uri="http://schemas.microsoft.com/office/2006/metadata/properties"/>
    <ds:schemaRef ds:uri="http://www.w3.org/XML/1998/namespace"/>
    <ds:schemaRef ds:uri="http://purl.org/dc/terms/"/>
    <ds:schemaRef ds:uri="http://schemas.microsoft.com/office/2006/documentManagement/types"/>
    <ds:schemaRef ds:uri="http://schemas.microsoft.com/office/infopath/2007/PartnerControls"/>
    <ds:schemaRef ds:uri="http://purl.org/dc/elements/1.1/"/>
    <ds:schemaRef ds:uri="http://schemas.openxmlformats.org/package/2006/metadata/core-properties"/>
    <ds:schemaRef ds:uri="d95912f8-ee48-4719-ba9e-422085572dfa"/>
    <ds:schemaRef ds:uri="e18f8c2f-1271-4df9-830f-785d0d650b18"/>
    <ds:schemaRef ds:uri="ed08b4c2-5760-49a6-901a-6f5fffdd6222"/>
    <ds:schemaRef ds:uri="http://purl.org/dc/dcmitype/"/>
  </ds:schemaRefs>
</ds:datastoreItem>
</file>

<file path=customXml/itemProps2.xml><?xml version="1.0" encoding="utf-8"?>
<ds:datastoreItem xmlns:ds="http://schemas.openxmlformats.org/officeDocument/2006/customXml" ds:itemID="{A1047C3B-F3FC-44FE-8ED6-51C1A478F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d08b4c2-5760-49a6-901a-6f5fffdd6222"/>
    <ds:schemaRef ds:uri="e18f8c2f-1271-4df9-830f-785d0d650b18"/>
    <ds:schemaRef ds:uri="d95912f8-ee48-4719-ba9e-422085572df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6048F9E-D9E4-4D95-8705-34AFBBC68C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Tela-teema</Template>
  <TotalTime>20372</TotalTime>
  <Words>251</Words>
  <Application>Microsoft Office PowerPoint</Application>
  <PresentationFormat>Laajakuva</PresentationFormat>
  <Paragraphs>37</Paragraphs>
  <Slides>14</Slides>
  <Notes>1</Notes>
  <HiddenSlides>0</HiddenSlides>
  <MMClips>0</MMClips>
  <ScaleCrop>false</ScaleCrop>
  <HeadingPairs>
    <vt:vector size="6" baseType="variant">
      <vt:variant>
        <vt:lpstr>Käytetyt fontit</vt:lpstr>
      </vt:variant>
      <vt:variant>
        <vt:i4>3</vt:i4>
      </vt:variant>
      <vt:variant>
        <vt:lpstr>Teema</vt:lpstr>
      </vt:variant>
      <vt:variant>
        <vt:i4>1</vt:i4>
      </vt:variant>
      <vt:variant>
        <vt:lpstr>Dian otsikot</vt:lpstr>
      </vt:variant>
      <vt:variant>
        <vt:i4>14</vt:i4>
      </vt:variant>
    </vt:vector>
  </HeadingPairs>
  <TitlesOfParts>
    <vt:vector size="18" baseType="lpstr">
      <vt:lpstr>Arial</vt:lpstr>
      <vt:lpstr>Calibri</vt:lpstr>
      <vt:lpstr>Trebuchet MS</vt:lpstr>
      <vt:lpstr>Tela-teema</vt:lpstr>
      <vt:lpstr>Eläkevarojen nettomääräisen sijoitustoiminnan kehitys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lpstr>PowerPoint-esitys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Tämä on otsikko</dc:title>
  <dc:creator>Marko Myllyaho</dc:creator>
  <cp:lastModifiedBy>Schrall Maija</cp:lastModifiedBy>
  <cp:revision>199</cp:revision>
  <cp:lastPrinted>2020-05-12T08:55:58Z</cp:lastPrinted>
  <dcterms:created xsi:type="dcterms:W3CDTF">2015-12-16T10:13:18Z</dcterms:created>
  <dcterms:modified xsi:type="dcterms:W3CDTF">2025-05-15T04:44:40Z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0x0101000E8FDCFDE5ACB741A8D48CD9A7DC9237</vt:lpwstr>
  </property>
  <property fmtid="{D5CDD505-2E9C-101B-9397-08002B2CF9AE}" pid="3" name="TaxKeyword">
    <vt:lpwstr/>
  </property>
  <property fmtid="{D5CDD505-2E9C-101B-9397-08002B2CF9AE}" pid="4" name="Asiakirjatyyppi">
    <vt:lpwstr>41;#Esitys|6b3decec-4b81-41f0-bf0e-94ccc16053fc</vt:lpwstr>
  </property>
  <property fmtid="{D5CDD505-2E9C-101B-9397-08002B2CF9AE}" pid="5" name="Asiakokonaisuus">
    <vt:lpwstr>25;#Sijoitustilastot​|7125acfb-daf5-45cd-a0db-3bc85077cd35</vt:lpwstr>
  </property>
</Properties>
</file>