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5" r:id="rId5"/>
    <p:sldId id="286" r:id="rId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14EE77-4F50-405E-B54D-798BF8AF13F0}" v="1" dt="2025-05-15T05:02:44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505"/>
  </p:normalViewPr>
  <p:slideViewPr>
    <p:cSldViewPr>
      <p:cViewPr varScale="1">
        <p:scale>
          <a:sx n="122" d="100"/>
          <a:sy n="122" d="100"/>
        </p:scale>
        <p:origin x="96" y="204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9314EE77-4F50-405E-B54D-798BF8AF13F0}"/>
    <pc:docChg chg="custSel modSld">
      <pc:chgData name="Schrall Maija" userId="60c1a822-4f7e-4063-8333-1039756e1a7a" providerId="ADAL" clId="{9314EE77-4F50-405E-B54D-798BF8AF13F0}" dt="2025-05-15T06:21:44.349" v="10" actId="14100"/>
      <pc:docMkLst>
        <pc:docMk/>
      </pc:docMkLst>
      <pc:sldChg chg="addSp delSp modSp mod">
        <pc:chgData name="Schrall Maija" userId="60c1a822-4f7e-4063-8333-1039756e1a7a" providerId="ADAL" clId="{9314EE77-4F50-405E-B54D-798BF8AF13F0}" dt="2025-05-15T06:21:44.349" v="10" actId="14100"/>
        <pc:sldMkLst>
          <pc:docMk/>
          <pc:sldMk cId="4237517514" sldId="285"/>
        </pc:sldMkLst>
        <pc:picChg chg="add mod">
          <ac:chgData name="Schrall Maija" userId="60c1a822-4f7e-4063-8333-1039756e1a7a" providerId="ADAL" clId="{9314EE77-4F50-405E-B54D-798BF8AF13F0}" dt="2025-05-15T06:21:44.349" v="10" actId="14100"/>
          <ac:picMkLst>
            <pc:docMk/>
            <pc:sldMk cId="4237517514" sldId="285"/>
            <ac:picMk id="4" creationId="{1BA7C170-39C3-E687-0170-6262601237DE}"/>
          </ac:picMkLst>
        </pc:picChg>
        <pc:picChg chg="del">
          <ac:chgData name="Schrall Maija" userId="60c1a822-4f7e-4063-8333-1039756e1a7a" providerId="ADAL" clId="{9314EE77-4F50-405E-B54D-798BF8AF13F0}" dt="2025-05-15T06:21:29.977" v="6" actId="478"/>
          <ac:picMkLst>
            <pc:docMk/>
            <pc:sldMk cId="4237517514" sldId="285"/>
            <ac:picMk id="8" creationId="{C76786A5-691F-F1ED-EC2E-F9B7047D39DD}"/>
          </ac:picMkLst>
        </pc:picChg>
      </pc:sldChg>
      <pc:sldChg chg="addSp delSp modSp mod">
        <pc:chgData name="Schrall Maija" userId="60c1a822-4f7e-4063-8333-1039756e1a7a" providerId="ADAL" clId="{9314EE77-4F50-405E-B54D-798BF8AF13F0}" dt="2025-05-15T05:03:59.870" v="5" actId="1076"/>
        <pc:sldMkLst>
          <pc:docMk/>
          <pc:sldMk cId="2780088823" sldId="286"/>
        </pc:sldMkLst>
        <pc:picChg chg="add mod">
          <ac:chgData name="Schrall Maija" userId="60c1a822-4f7e-4063-8333-1039756e1a7a" providerId="ADAL" clId="{9314EE77-4F50-405E-B54D-798BF8AF13F0}" dt="2025-05-15T05:03:59.870" v="5" actId="1076"/>
          <ac:picMkLst>
            <pc:docMk/>
            <pc:sldMk cId="2780088823" sldId="286"/>
            <ac:picMk id="5" creationId="{307D7B7C-164A-614A-F7AB-99AD325D597B}"/>
          </ac:picMkLst>
        </pc:picChg>
        <pc:picChg chg="del">
          <ac:chgData name="Schrall Maija" userId="60c1a822-4f7e-4063-8333-1039756e1a7a" providerId="ADAL" clId="{9314EE77-4F50-405E-B54D-798BF8AF13F0}" dt="2025-05-15T05:03:29.810" v="0" actId="478"/>
          <ac:picMkLst>
            <pc:docMk/>
            <pc:sldMk cId="2780088823" sldId="286"/>
            <ac:picMk id="6" creationId="{E485F133-6B98-81AC-8F11-3C679489F1FE}"/>
          </ac:picMkLst>
        </pc:picChg>
      </pc:sldChg>
    </pc:docChg>
  </pc:docChgLst>
  <pc:docChgLst>
    <pc:chgData name="Schrall Maija" userId="60c1a822-4f7e-4063-8333-1039756e1a7a" providerId="ADAL" clId="{1942AC73-CB92-45C7-904F-2D46F578B740}"/>
    <pc:docChg chg="custSel modSld">
      <pc:chgData name="Schrall Maija" userId="60c1a822-4f7e-4063-8333-1039756e1a7a" providerId="ADAL" clId="{1942AC73-CB92-45C7-904F-2D46F578B740}" dt="2024-08-28T09:25:27.158" v="11" actId="1035"/>
      <pc:docMkLst>
        <pc:docMk/>
      </pc:docMkLst>
      <pc:sldChg chg="addSp delSp modSp mod">
        <pc:chgData name="Schrall Maija" userId="60c1a822-4f7e-4063-8333-1039756e1a7a" providerId="ADAL" clId="{1942AC73-CB92-45C7-904F-2D46F578B740}" dt="2024-08-28T09:25:27.158" v="11" actId="1035"/>
        <pc:sldMkLst>
          <pc:docMk/>
          <pc:sldMk cId="4237517514" sldId="285"/>
        </pc:sldMkLst>
      </pc:sldChg>
      <pc:sldChg chg="addSp delSp modSp mod">
        <pc:chgData name="Schrall Maija" userId="60c1a822-4f7e-4063-8333-1039756e1a7a" providerId="ADAL" clId="{1942AC73-CB92-45C7-904F-2D46F578B740}" dt="2024-08-28T09:24:13.465" v="5" actId="1076"/>
        <pc:sldMkLst>
          <pc:docMk/>
          <pc:sldMk cId="2780088823" sldId="286"/>
        </pc:sldMkLst>
      </pc:sldChg>
    </pc:docChg>
  </pc:docChgLst>
  <pc:docChgLst>
    <pc:chgData name="Schrall Maija" userId="60c1a822-4f7e-4063-8333-1039756e1a7a" providerId="ADAL" clId="{B97E3DFB-2E2D-4A78-89E3-D32278C233ED}"/>
    <pc:docChg chg="custSel modSld">
      <pc:chgData name="Schrall Maija" userId="60c1a822-4f7e-4063-8333-1039756e1a7a" providerId="ADAL" clId="{B97E3DFB-2E2D-4A78-89E3-D32278C233ED}" dt="2025-02-25T07:34:26.555" v="16" actId="1076"/>
      <pc:docMkLst>
        <pc:docMk/>
      </pc:docMkLst>
      <pc:sldChg chg="addSp delSp modSp mod">
        <pc:chgData name="Schrall Maija" userId="60c1a822-4f7e-4063-8333-1039756e1a7a" providerId="ADAL" clId="{B97E3DFB-2E2D-4A78-89E3-D32278C233ED}" dt="2025-02-25T07:33:30.266" v="14" actId="1076"/>
        <pc:sldMkLst>
          <pc:docMk/>
          <pc:sldMk cId="4237517514" sldId="285"/>
        </pc:sldMkLst>
      </pc:sldChg>
      <pc:sldChg chg="addSp delSp modSp mod">
        <pc:chgData name="Schrall Maija" userId="60c1a822-4f7e-4063-8333-1039756e1a7a" providerId="ADAL" clId="{B97E3DFB-2E2D-4A78-89E3-D32278C233ED}" dt="2025-02-25T07:34:26.555" v="16" actId="1076"/>
        <pc:sldMkLst>
          <pc:docMk/>
          <pc:sldMk cId="2780088823" sldId="286"/>
        </pc:sldMkLst>
      </pc:sldChg>
    </pc:docChg>
  </pc:docChgLst>
  <pc:docChgLst>
    <pc:chgData name="Schrall Maija" userId="60c1a822-4f7e-4063-8333-1039756e1a7a" providerId="ADAL" clId="{792F7430-8CEC-4C79-92EF-0C93E0D45FB3}"/>
    <pc:docChg chg="custSel modSld">
      <pc:chgData name="Schrall Maija" userId="60c1a822-4f7e-4063-8333-1039756e1a7a" providerId="ADAL" clId="{792F7430-8CEC-4C79-92EF-0C93E0D45FB3}" dt="2024-11-28T09:23:09.227" v="17" actId="1076"/>
      <pc:docMkLst>
        <pc:docMk/>
      </pc:docMkLst>
      <pc:sldChg chg="addSp delSp modSp mod">
        <pc:chgData name="Schrall Maija" userId="60c1a822-4f7e-4063-8333-1039756e1a7a" providerId="ADAL" clId="{792F7430-8CEC-4C79-92EF-0C93E0D45FB3}" dt="2024-11-28T09:23:09.227" v="17" actId="1076"/>
        <pc:sldMkLst>
          <pc:docMk/>
          <pc:sldMk cId="4237517514" sldId="285"/>
        </pc:sldMkLst>
      </pc:sldChg>
      <pc:sldChg chg="addSp delSp modSp mod">
        <pc:chgData name="Schrall Maija" userId="60c1a822-4f7e-4063-8333-1039756e1a7a" providerId="ADAL" clId="{792F7430-8CEC-4C79-92EF-0C93E0D45FB3}" dt="2024-11-26T06:02:01.437" v="11" actId="14100"/>
        <pc:sldMkLst>
          <pc:docMk/>
          <pc:sldMk cId="2780088823" sldId="286"/>
        </pc:sldMkLst>
      </pc:sldChg>
    </pc:docChg>
  </pc:docChgLst>
  <pc:docChgLst>
    <pc:chgData name="Schrall Maija" userId="60c1a822-4f7e-4063-8333-1039756e1a7a" providerId="ADAL" clId="{EC4F6214-67D2-46FE-8F19-71169A662A04}"/>
    <pc:docChg chg="custSel modSld">
      <pc:chgData name="Schrall Maija" userId="60c1a822-4f7e-4063-8333-1039756e1a7a" providerId="ADAL" clId="{EC4F6214-67D2-46FE-8F19-71169A662A04}" dt="2024-05-21T06:41:35.464" v="21" actId="14100"/>
      <pc:docMkLst>
        <pc:docMk/>
      </pc:docMkLst>
      <pc:sldChg chg="addSp delSp modSp mod">
        <pc:chgData name="Schrall Maija" userId="60c1a822-4f7e-4063-8333-1039756e1a7a" providerId="ADAL" clId="{EC4F6214-67D2-46FE-8F19-71169A662A04}" dt="2024-05-21T06:41:35.464" v="21" actId="14100"/>
        <pc:sldMkLst>
          <pc:docMk/>
          <pc:sldMk cId="4237517514" sldId="285"/>
        </pc:sldMkLst>
      </pc:sldChg>
      <pc:sldChg chg="addSp delSp modSp mod">
        <pc:chgData name="Schrall Maija" userId="60c1a822-4f7e-4063-8333-1039756e1a7a" providerId="ADAL" clId="{EC4F6214-67D2-46FE-8F19-71169A662A04}" dt="2024-05-21T06:33:38.429" v="16" actId="14100"/>
        <pc:sldMkLst>
          <pc:docMk/>
          <pc:sldMk cId="2780088823" sldId="2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9356B0-19C5-4D79-991E-2C1AD579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C4E38E-B4BD-43DB-BA30-435E0840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BA7C170-39C3-E687-0170-626260123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3" y="188640"/>
            <a:ext cx="10338074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1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1FA11B3-9ECA-E961-0413-3001BD8D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22.5.2025</a:t>
            </a:r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6A996BF-2564-A92D-9D9B-E30CB2A4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307D7B7C-164A-614A-F7AB-99AD325D5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108217"/>
            <a:ext cx="9494019" cy="589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8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" id="{832210D1-9541-45A3-947B-71FCC75AFB8F}" vid="{0468865B-B8B9-45BB-AF3E-838BEF65D77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08b4c2-5760-49a6-901a-6f5fffdd6222">
      <Value>25</Value>
    </TaxCatchAll>
    <id7d33b7eb1940669d6fb7c47074d709 xmlns="ed08b4c2-5760-49a6-901a-6f5fffdd6222">
      <Terms xmlns="http://schemas.microsoft.com/office/infopath/2007/PartnerControls">
        <TermInfo xmlns="http://schemas.microsoft.com/office/infopath/2007/PartnerControls">
          <TermName xmlns="http://schemas.microsoft.com/office/infopath/2007/PartnerControls">Sijoitustilastot​</TermName>
          <TermId xmlns="http://schemas.microsoft.com/office/infopath/2007/PartnerControls">7125acfb-daf5-45cd-a0db-3bc85077cd35</TermId>
        </TermInfo>
      </Terms>
    </id7d33b7eb1940669d6fb7c47074d709>
    <TaxKeywordTaxHTField xmlns="ed08b4c2-5760-49a6-901a-6f5fffdd6222">
      <Terms xmlns="http://schemas.microsoft.com/office/infopath/2007/PartnerControls"/>
    </TaxKeywordTaxHT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E8FDCFDE5ACB741A8D48CD9A7DC9237" ma:contentTypeVersion="20" ma:contentTypeDescription="Luo uusi asiakirja." ma:contentTypeScope="" ma:versionID="1a6a6fffcfd9472c74ae01390068b67a">
  <xsd:schema xmlns:xsd="http://www.w3.org/2001/XMLSchema" xmlns:xs="http://www.w3.org/2001/XMLSchema" xmlns:p="http://schemas.microsoft.com/office/2006/metadata/properties" xmlns:ns2="ed08b4c2-5760-49a6-901a-6f5fffdd6222" xmlns:ns3="e18f8c2f-1271-4df9-830f-785d0d650b18" xmlns:ns4="d95912f8-ee48-4719-ba9e-422085572dfa" targetNamespace="http://schemas.microsoft.com/office/2006/metadata/properties" ma:root="true" ma:fieldsID="4868fd7ce53ea5b4b93aa8c35775f24d" ns2:_="" ns3:_="" ns4:_="">
    <xsd:import namespace="ed08b4c2-5760-49a6-901a-6f5fffdd6222"/>
    <xsd:import namespace="e18f8c2f-1271-4df9-830f-785d0d650b18"/>
    <xsd:import namespace="d95912f8-ee48-4719-ba9e-422085572df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id7d33b7eb1940669d6fb7c47074d709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8b4c2-5760-49a6-901a-6f5fffdd622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Yrityksen avainsanat" ma:fieldId="{23f27201-bee3-471e-b2e7-b64fd8b7ca38}" ma:taxonomyMulti="true" ma:sspId="a325ba61-116c-4d7c-9c25-2c1b148ea2f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adf85069-b563-4a18-8d86-76f96fba9fee}" ma:internalName="TaxCatchAll" ma:showField="CatchAllData" ma:web="d95912f8-ee48-4719-ba9e-422085572d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d7d33b7eb1940669d6fb7c47074d709" ma:index="12" ma:taxonomy="true" ma:internalName="id7d33b7eb1940669d6fb7c47074d709" ma:taxonomyFieldName="Asiakokonaisuus" ma:displayName="Asiakokonaisuus" ma:default="1;#Yleinen|4ee43028-0df8-4956-b125-d9af33313356" ma:fieldId="{2d7d33b7-eb19-4066-9d6f-b7c47074d709}" ma:sspId="a325ba61-116c-4d7c-9c25-2c1b148ea2fa" ma:termSetId="ee5f4837-53fa-4938-b3cb-2fe2dde0242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f8c2f-1271-4df9-830f-785d0d650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912f8-ee48-4719-ba9e-422085572df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schemas.microsoft.com/office/2006/metadata/properties"/>
    <ds:schemaRef ds:uri="http://purl.org/dc/terms/"/>
    <ds:schemaRef ds:uri="d95912f8-ee48-4719-ba9e-422085572df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d08b4c2-5760-49a6-901a-6f5fffdd6222"/>
    <ds:schemaRef ds:uri="http://schemas.microsoft.com/office/2006/documentManagement/types"/>
    <ds:schemaRef ds:uri="e18f8c2f-1271-4df9-830f-785d0d650b18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047C3B-F3FC-44FE-8ED6-51C1A478F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8b4c2-5760-49a6-901a-6f5fffdd6222"/>
    <ds:schemaRef ds:uri="e18f8c2f-1271-4df9-830f-785d0d650b18"/>
    <ds:schemaRef ds:uri="d95912f8-ee48-4719-ba9e-422085572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</Template>
  <TotalTime>10396</TotalTime>
  <Words>8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Tämä on otsikko</dc:title>
  <dc:creator>Marko Myllyaho</dc:creator>
  <cp:lastModifiedBy>Schrall Maija</cp:lastModifiedBy>
  <cp:revision>200</cp:revision>
  <cp:lastPrinted>2020-05-12T08:55:58Z</cp:lastPrinted>
  <dcterms:created xsi:type="dcterms:W3CDTF">2015-12-16T10:13:18Z</dcterms:created>
  <dcterms:modified xsi:type="dcterms:W3CDTF">2025-05-15T06:21:47Z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0x0101000E8FDCFDE5ACB741A8D48CD9A7DC9237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25;#Sijoitustilastot​|7125acfb-daf5-45cd-a0db-3bc85077cd35</vt:lpwstr>
  </property>
</Properties>
</file>