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9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D100"/>
    <a:srgbClr val="B3B3B3"/>
    <a:srgbClr val="0AA459"/>
    <a:srgbClr val="FF00E2"/>
    <a:srgbClr val="F08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96BF1C-5ED7-4364-B6A5-F0C317216D99}" v="3" dt="2026-02-20T05:19:57.5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7505"/>
  </p:normalViewPr>
  <p:slideViewPr>
    <p:cSldViewPr>
      <p:cViewPr varScale="1">
        <p:scale>
          <a:sx n="116" d="100"/>
          <a:sy n="116" d="100"/>
        </p:scale>
        <p:origin x="276" y="324"/>
      </p:cViewPr>
      <p:guideLst>
        <p:guide orient="horz" pos="2160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rall Maija" userId="60c1a822-4f7e-4063-8333-1039756e1a7a" providerId="ADAL" clId="{2E15B5E9-0DBF-4F1D-8B32-A53C3E287891}"/>
    <pc:docChg chg="undo custSel modSld">
      <pc:chgData name="Schrall Maija" userId="60c1a822-4f7e-4063-8333-1039756e1a7a" providerId="ADAL" clId="{2E15B5E9-0DBF-4F1D-8B32-A53C3E287891}" dt="2026-02-23T11:05:06.627" v="61" actId="14100"/>
      <pc:docMkLst>
        <pc:docMk/>
      </pc:docMkLst>
      <pc:sldChg chg="addSp delSp modSp mod">
        <pc:chgData name="Schrall Maija" userId="60c1a822-4f7e-4063-8333-1039756e1a7a" providerId="ADAL" clId="{2E15B5E9-0DBF-4F1D-8B32-A53C3E287891}" dt="2026-02-17T08:22:11.699" v="9" actId="14100"/>
        <pc:sldMkLst>
          <pc:docMk/>
          <pc:sldMk cId="4281502375" sldId="273"/>
        </pc:sldMkLst>
        <pc:picChg chg="add mod">
          <ac:chgData name="Schrall Maija" userId="60c1a822-4f7e-4063-8333-1039756e1a7a" providerId="ADAL" clId="{2E15B5E9-0DBF-4F1D-8B32-A53C3E287891}" dt="2026-02-17T08:22:11.699" v="9" actId="14100"/>
          <ac:picMkLst>
            <pc:docMk/>
            <pc:sldMk cId="4281502375" sldId="273"/>
            <ac:picMk id="4" creationId="{C1B3178D-C1CE-4364-A04F-E1055E07E990}"/>
          </ac:picMkLst>
        </pc:picChg>
      </pc:sldChg>
      <pc:sldChg chg="addSp delSp modSp mod">
        <pc:chgData name="Schrall Maija" userId="60c1a822-4f7e-4063-8333-1039756e1a7a" providerId="ADAL" clId="{2E15B5E9-0DBF-4F1D-8B32-A53C3E287891}" dt="2026-02-17T08:22:53.151" v="18" actId="14100"/>
        <pc:sldMkLst>
          <pc:docMk/>
          <pc:sldMk cId="2846619137" sldId="274"/>
        </pc:sldMkLst>
        <pc:picChg chg="add mod">
          <ac:chgData name="Schrall Maija" userId="60c1a822-4f7e-4063-8333-1039756e1a7a" providerId="ADAL" clId="{2E15B5E9-0DBF-4F1D-8B32-A53C3E287891}" dt="2026-02-17T08:22:53.151" v="18" actId="14100"/>
          <ac:picMkLst>
            <pc:docMk/>
            <pc:sldMk cId="2846619137" sldId="274"/>
            <ac:picMk id="4" creationId="{22A09B04-2D34-A9AB-7339-93358498533E}"/>
          </ac:picMkLst>
        </pc:picChg>
      </pc:sldChg>
      <pc:sldChg chg="addSp delSp modSp mod">
        <pc:chgData name="Schrall Maija" userId="60c1a822-4f7e-4063-8333-1039756e1a7a" providerId="ADAL" clId="{2E15B5E9-0DBF-4F1D-8B32-A53C3E287891}" dt="2026-02-17T08:23:22.384" v="24" actId="14100"/>
        <pc:sldMkLst>
          <pc:docMk/>
          <pc:sldMk cId="847836644" sldId="275"/>
        </pc:sldMkLst>
        <pc:picChg chg="add mod">
          <ac:chgData name="Schrall Maija" userId="60c1a822-4f7e-4063-8333-1039756e1a7a" providerId="ADAL" clId="{2E15B5E9-0DBF-4F1D-8B32-A53C3E287891}" dt="2026-02-17T08:23:22.384" v="24" actId="14100"/>
          <ac:picMkLst>
            <pc:docMk/>
            <pc:sldMk cId="847836644" sldId="275"/>
            <ac:picMk id="4" creationId="{B8D2E12E-3EAE-50ED-4DC3-832683995F44}"/>
          </ac:picMkLst>
        </pc:picChg>
      </pc:sldChg>
      <pc:sldChg chg="addSp delSp modSp mod">
        <pc:chgData name="Schrall Maija" userId="60c1a822-4f7e-4063-8333-1039756e1a7a" providerId="ADAL" clId="{2E15B5E9-0DBF-4F1D-8B32-A53C3E287891}" dt="2026-02-17T08:23:58.937" v="30" actId="14100"/>
        <pc:sldMkLst>
          <pc:docMk/>
          <pc:sldMk cId="952903283" sldId="276"/>
        </pc:sldMkLst>
        <pc:picChg chg="add mod">
          <ac:chgData name="Schrall Maija" userId="60c1a822-4f7e-4063-8333-1039756e1a7a" providerId="ADAL" clId="{2E15B5E9-0DBF-4F1D-8B32-A53C3E287891}" dt="2026-02-17T08:23:58.937" v="30" actId="14100"/>
          <ac:picMkLst>
            <pc:docMk/>
            <pc:sldMk cId="952903283" sldId="276"/>
            <ac:picMk id="4" creationId="{2F2806E4-1CCC-BC83-A51A-C7E38F74DABE}"/>
          </ac:picMkLst>
        </pc:picChg>
      </pc:sldChg>
      <pc:sldChg chg="addSp delSp modSp mod">
        <pc:chgData name="Schrall Maija" userId="60c1a822-4f7e-4063-8333-1039756e1a7a" providerId="ADAL" clId="{2E15B5E9-0DBF-4F1D-8B32-A53C3E287891}" dt="2026-02-17T08:24:41.407" v="36" actId="1076"/>
        <pc:sldMkLst>
          <pc:docMk/>
          <pc:sldMk cId="1577759360" sldId="277"/>
        </pc:sldMkLst>
        <pc:picChg chg="add mod">
          <ac:chgData name="Schrall Maija" userId="60c1a822-4f7e-4063-8333-1039756e1a7a" providerId="ADAL" clId="{2E15B5E9-0DBF-4F1D-8B32-A53C3E287891}" dt="2026-02-17T08:24:41.407" v="36" actId="1076"/>
          <ac:picMkLst>
            <pc:docMk/>
            <pc:sldMk cId="1577759360" sldId="277"/>
            <ac:picMk id="4" creationId="{154631F8-41B4-6119-7264-C1BAFEE468FC}"/>
          </ac:picMkLst>
        </pc:picChg>
      </pc:sldChg>
      <pc:sldChg chg="addSp delSp modSp mod">
        <pc:chgData name="Schrall Maija" userId="60c1a822-4f7e-4063-8333-1039756e1a7a" providerId="ADAL" clId="{2E15B5E9-0DBF-4F1D-8B32-A53C3E287891}" dt="2026-02-17T08:25:29.486" v="43" actId="14100"/>
        <pc:sldMkLst>
          <pc:docMk/>
          <pc:sldMk cId="1914762115" sldId="278"/>
        </pc:sldMkLst>
        <pc:picChg chg="add mod">
          <ac:chgData name="Schrall Maija" userId="60c1a822-4f7e-4063-8333-1039756e1a7a" providerId="ADAL" clId="{2E15B5E9-0DBF-4F1D-8B32-A53C3E287891}" dt="2026-02-17T08:25:29.486" v="43" actId="14100"/>
          <ac:picMkLst>
            <pc:docMk/>
            <pc:sldMk cId="1914762115" sldId="278"/>
            <ac:picMk id="5" creationId="{D7BE14BA-82CD-6DFB-4290-80C15A6918D7}"/>
          </ac:picMkLst>
        </pc:picChg>
      </pc:sldChg>
      <pc:sldChg chg="addSp delSp modSp mod">
        <pc:chgData name="Schrall Maija" userId="60c1a822-4f7e-4063-8333-1039756e1a7a" providerId="ADAL" clId="{2E15B5E9-0DBF-4F1D-8B32-A53C3E287891}" dt="2026-02-17T08:26:18.994" v="50" actId="1076"/>
        <pc:sldMkLst>
          <pc:docMk/>
          <pc:sldMk cId="231508523" sldId="279"/>
        </pc:sldMkLst>
        <pc:picChg chg="add mod">
          <ac:chgData name="Schrall Maija" userId="60c1a822-4f7e-4063-8333-1039756e1a7a" providerId="ADAL" clId="{2E15B5E9-0DBF-4F1D-8B32-A53C3E287891}" dt="2026-02-17T08:26:18.994" v="50" actId="1076"/>
          <ac:picMkLst>
            <pc:docMk/>
            <pc:sldMk cId="231508523" sldId="279"/>
            <ac:picMk id="4" creationId="{FF9A2FC7-6C5A-4760-C1DF-0EEDDA4E32C8}"/>
          </ac:picMkLst>
        </pc:picChg>
      </pc:sldChg>
      <pc:sldChg chg="addSp delSp modSp mod">
        <pc:chgData name="Schrall Maija" userId="60c1a822-4f7e-4063-8333-1039756e1a7a" providerId="ADAL" clId="{2E15B5E9-0DBF-4F1D-8B32-A53C3E287891}" dt="2026-02-23T11:04:11.006" v="55" actId="14100"/>
        <pc:sldMkLst>
          <pc:docMk/>
          <pc:sldMk cId="1617746952" sldId="280"/>
        </pc:sldMkLst>
        <pc:picChg chg="add mod">
          <ac:chgData name="Schrall Maija" userId="60c1a822-4f7e-4063-8333-1039756e1a7a" providerId="ADAL" clId="{2E15B5E9-0DBF-4F1D-8B32-A53C3E287891}" dt="2026-02-23T11:04:11.006" v="55" actId="14100"/>
          <ac:picMkLst>
            <pc:docMk/>
            <pc:sldMk cId="1617746952" sldId="280"/>
            <ac:picMk id="4" creationId="{845E0A7C-B865-E0DA-6B22-C1C39B760FE8}"/>
          </ac:picMkLst>
        </pc:picChg>
        <pc:picChg chg="del">
          <ac:chgData name="Schrall Maija" userId="60c1a822-4f7e-4063-8333-1039756e1a7a" providerId="ADAL" clId="{2E15B5E9-0DBF-4F1D-8B32-A53C3E287891}" dt="2026-02-23T11:03:59.299" v="51" actId="478"/>
          <ac:picMkLst>
            <pc:docMk/>
            <pc:sldMk cId="1617746952" sldId="280"/>
            <ac:picMk id="6" creationId="{EC7D22A5-83B2-F809-08A8-85981093432A}"/>
          </ac:picMkLst>
        </pc:picChg>
      </pc:sldChg>
      <pc:sldChg chg="addSp delSp modSp mod">
        <pc:chgData name="Schrall Maija" userId="60c1a822-4f7e-4063-8333-1039756e1a7a" providerId="ADAL" clId="{2E15B5E9-0DBF-4F1D-8B32-A53C3E287891}" dt="2026-02-23T11:05:06.627" v="61" actId="14100"/>
        <pc:sldMkLst>
          <pc:docMk/>
          <pc:sldMk cId="2759046842" sldId="281"/>
        </pc:sldMkLst>
        <pc:picChg chg="del">
          <ac:chgData name="Schrall Maija" userId="60c1a822-4f7e-4063-8333-1039756e1a7a" providerId="ADAL" clId="{2E15B5E9-0DBF-4F1D-8B32-A53C3E287891}" dt="2026-02-23T11:04:54.722" v="56" actId="478"/>
          <ac:picMkLst>
            <pc:docMk/>
            <pc:sldMk cId="2759046842" sldId="281"/>
            <ac:picMk id="5" creationId="{74E6B962-65D6-68BC-38FB-0A37DEA349FE}"/>
          </ac:picMkLst>
        </pc:picChg>
        <pc:picChg chg="add mod">
          <ac:chgData name="Schrall Maija" userId="60c1a822-4f7e-4063-8333-1039756e1a7a" providerId="ADAL" clId="{2E15B5E9-0DBF-4F1D-8B32-A53C3E287891}" dt="2026-02-23T11:05:06.627" v="61" actId="14100"/>
          <ac:picMkLst>
            <pc:docMk/>
            <pc:sldMk cId="2759046842" sldId="281"/>
            <ac:picMk id="6" creationId="{8AE3AE41-D51D-E62C-CCF6-A728347326AE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i-FI"/>
              <a:t>21.5.2013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91ECDB-B9B4-4B5E-8CDA-32F7A8870D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950922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i-FI"/>
              <a:t>21.5.2013</a:t>
            </a:r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39CD1-A85E-4887-8418-7095EFD3A1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79826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07"/>
            <a:ext cx="12216680" cy="6855403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572" y="332656"/>
            <a:ext cx="2294060" cy="1296144"/>
          </a:xfrm>
          <a:prstGeom prst="rect">
            <a:avLst/>
          </a:prstGeom>
        </p:spPr>
      </p:pic>
      <p:sp>
        <p:nvSpPr>
          <p:cNvPr id="8" name="Otsikko 1"/>
          <p:cNvSpPr>
            <a:spLocks noGrp="1"/>
          </p:cNvSpPr>
          <p:nvPr>
            <p:ph type="ctrTitle"/>
          </p:nvPr>
        </p:nvSpPr>
        <p:spPr>
          <a:xfrm>
            <a:off x="816000" y="3189320"/>
            <a:ext cx="8352341" cy="1332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9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816000" y="4521320"/>
            <a:ext cx="6624149" cy="1355952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 tarvittaessa</a:t>
            </a:r>
          </a:p>
        </p:txBody>
      </p:sp>
    </p:spTree>
    <p:extLst>
      <p:ext uri="{BB962C8B-B14F-4D97-AF65-F5344CB8AC3E}">
        <p14:creationId xmlns:p14="http://schemas.microsoft.com/office/powerpoint/2010/main" val="1330599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ostelappu, viole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  <p:sp>
        <p:nvSpPr>
          <p:cNvPr id="15" name="Taitettu kulma 14"/>
          <p:cNvSpPr/>
          <p:nvPr userDrawn="1"/>
        </p:nvSpPr>
        <p:spPr>
          <a:xfrm>
            <a:off x="609600" y="2060848"/>
            <a:ext cx="5486400" cy="3672408"/>
          </a:xfrm>
          <a:prstGeom prst="foldedCorner">
            <a:avLst/>
          </a:prstGeom>
          <a:solidFill>
            <a:schemeClr val="accent2"/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 anchorCtr="0"/>
          <a:lstStyle/>
          <a:p>
            <a:pPr algn="ctr"/>
            <a:endParaRPr lang="fi-FI" sz="2800" b="1" dirty="0"/>
          </a:p>
        </p:txBody>
      </p:sp>
      <p:sp>
        <p:nvSpPr>
          <p:cNvPr id="16" name="Sisällön paikkamerkki 3"/>
          <p:cNvSpPr>
            <a:spLocks noGrp="1"/>
          </p:cNvSpPr>
          <p:nvPr>
            <p:ph sz="half" idx="2"/>
          </p:nvPr>
        </p:nvSpPr>
        <p:spPr>
          <a:xfrm>
            <a:off x="6768075" y="2055460"/>
            <a:ext cx="4814325" cy="3677797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8" name="Sisällön paikkamerkki 3"/>
          <p:cNvSpPr>
            <a:spLocks noGrp="1"/>
          </p:cNvSpPr>
          <p:nvPr>
            <p:ph sz="half" idx="13" hasCustomPrompt="1"/>
          </p:nvPr>
        </p:nvSpPr>
        <p:spPr>
          <a:xfrm>
            <a:off x="1007435" y="2564906"/>
            <a:ext cx="4704523" cy="2520279"/>
          </a:xfrm>
        </p:spPr>
        <p:txBody>
          <a:bodyPr anchor="ctr" anchorCtr="0">
            <a:normAutofit/>
          </a:bodyPr>
          <a:lstStyle>
            <a:lvl1pPr marL="0" indent="0" algn="ctr">
              <a:spcAft>
                <a:spcPts val="480"/>
              </a:spcAft>
              <a:buNone/>
              <a:defRPr sz="2800" b="1">
                <a:solidFill>
                  <a:schemeClr val="bg1"/>
                </a:solidFill>
              </a:defRPr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Tekstiä</a:t>
            </a:r>
          </a:p>
        </p:txBody>
      </p:sp>
    </p:spTree>
    <p:extLst>
      <p:ext uri="{BB962C8B-B14F-4D97-AF65-F5344CB8AC3E}">
        <p14:creationId xmlns:p14="http://schemas.microsoft.com/office/powerpoint/2010/main" val="230433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ostelappu,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  <p:sp>
        <p:nvSpPr>
          <p:cNvPr id="16" name="Taitettu kulma 15"/>
          <p:cNvSpPr/>
          <p:nvPr userDrawn="1"/>
        </p:nvSpPr>
        <p:spPr>
          <a:xfrm>
            <a:off x="609600" y="1988840"/>
            <a:ext cx="5486400" cy="3672408"/>
          </a:xfrm>
          <a:prstGeom prst="foldedCorner">
            <a:avLst/>
          </a:prstGeom>
          <a:solidFill>
            <a:schemeClr val="accent3"/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 anchorCtr="0"/>
          <a:lstStyle/>
          <a:p>
            <a:pPr algn="ctr"/>
            <a:endParaRPr lang="fi-FI" sz="2800" b="1" dirty="0"/>
          </a:p>
        </p:txBody>
      </p:sp>
      <p:sp>
        <p:nvSpPr>
          <p:cNvPr id="17" name="Sisällön paikkamerkki 3"/>
          <p:cNvSpPr>
            <a:spLocks noGrp="1"/>
          </p:cNvSpPr>
          <p:nvPr>
            <p:ph sz="half" idx="2"/>
          </p:nvPr>
        </p:nvSpPr>
        <p:spPr>
          <a:xfrm>
            <a:off x="6768075" y="2055460"/>
            <a:ext cx="4814325" cy="3677797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Sisällön paikkamerkki 3"/>
          <p:cNvSpPr>
            <a:spLocks noGrp="1"/>
          </p:cNvSpPr>
          <p:nvPr>
            <p:ph sz="half" idx="13" hasCustomPrompt="1"/>
          </p:nvPr>
        </p:nvSpPr>
        <p:spPr>
          <a:xfrm>
            <a:off x="1007435" y="2564906"/>
            <a:ext cx="4704523" cy="2520279"/>
          </a:xfrm>
        </p:spPr>
        <p:txBody>
          <a:bodyPr anchor="ctr" anchorCtr="0">
            <a:normAutofit/>
          </a:bodyPr>
          <a:lstStyle>
            <a:lvl1pPr marL="0" indent="0" algn="ctr">
              <a:spcAft>
                <a:spcPts val="480"/>
              </a:spcAft>
              <a:buNone/>
              <a:defRPr sz="2800" b="1">
                <a:solidFill>
                  <a:schemeClr val="bg1"/>
                </a:solidFill>
              </a:defRPr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Tekstiä</a:t>
            </a:r>
          </a:p>
        </p:txBody>
      </p:sp>
    </p:spTree>
    <p:extLst>
      <p:ext uri="{BB962C8B-B14F-4D97-AF65-F5344CB8AC3E}">
        <p14:creationId xmlns:p14="http://schemas.microsoft.com/office/powerpoint/2010/main" val="577532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ostelappu, 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095A8-931A-4B31-B2F3-6A691F15CD3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7" name="Taitettu kulma 6"/>
          <p:cNvSpPr/>
          <p:nvPr userDrawn="1"/>
        </p:nvSpPr>
        <p:spPr>
          <a:xfrm>
            <a:off x="609600" y="1988840"/>
            <a:ext cx="5486400" cy="3672408"/>
          </a:xfrm>
          <a:prstGeom prst="foldedCorner">
            <a:avLst/>
          </a:prstGeom>
          <a:solidFill>
            <a:schemeClr val="accent5"/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 anchorCtr="0"/>
          <a:lstStyle/>
          <a:p>
            <a:pPr algn="ctr"/>
            <a:endParaRPr lang="fi-FI" sz="2800" b="1" dirty="0"/>
          </a:p>
        </p:txBody>
      </p:sp>
      <p:sp>
        <p:nvSpPr>
          <p:cNvPr id="8" name="Sisällön paikkamerkki 3"/>
          <p:cNvSpPr>
            <a:spLocks noGrp="1"/>
          </p:cNvSpPr>
          <p:nvPr>
            <p:ph sz="half" idx="2"/>
          </p:nvPr>
        </p:nvSpPr>
        <p:spPr>
          <a:xfrm>
            <a:off x="6768075" y="2055460"/>
            <a:ext cx="4814325" cy="3677797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Sisällön paikkamerkki 3"/>
          <p:cNvSpPr>
            <a:spLocks noGrp="1"/>
          </p:cNvSpPr>
          <p:nvPr>
            <p:ph sz="half" idx="13" hasCustomPrompt="1"/>
          </p:nvPr>
        </p:nvSpPr>
        <p:spPr>
          <a:xfrm>
            <a:off x="1007435" y="2564906"/>
            <a:ext cx="4704523" cy="2520279"/>
          </a:xfrm>
        </p:spPr>
        <p:txBody>
          <a:bodyPr anchor="ctr" anchorCtr="0">
            <a:normAutofit/>
          </a:bodyPr>
          <a:lstStyle>
            <a:lvl1pPr marL="0" indent="0" algn="ctr">
              <a:spcAft>
                <a:spcPts val="480"/>
              </a:spcAft>
              <a:buNone/>
              <a:defRPr sz="2800" b="1">
                <a:solidFill>
                  <a:schemeClr val="bg1"/>
                </a:solidFill>
              </a:defRPr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Tekstiä</a:t>
            </a:r>
          </a:p>
        </p:txBody>
      </p:sp>
    </p:spTree>
    <p:extLst>
      <p:ext uri="{BB962C8B-B14F-4D97-AF65-F5344CB8AC3E}">
        <p14:creationId xmlns:p14="http://schemas.microsoft.com/office/powerpoint/2010/main" val="669313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rostelappu, 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  <p:sp>
        <p:nvSpPr>
          <p:cNvPr id="15" name="Taitettu kulma 14"/>
          <p:cNvSpPr/>
          <p:nvPr userDrawn="1"/>
        </p:nvSpPr>
        <p:spPr>
          <a:xfrm>
            <a:off x="609600" y="1988840"/>
            <a:ext cx="5486400" cy="3672408"/>
          </a:xfrm>
          <a:prstGeom prst="foldedCorner">
            <a:avLst/>
          </a:prstGeom>
          <a:solidFill>
            <a:schemeClr val="accent1"/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 anchorCtr="0"/>
          <a:lstStyle/>
          <a:p>
            <a:pPr algn="ctr"/>
            <a:endParaRPr lang="fi-FI" sz="2800" b="1" dirty="0"/>
          </a:p>
        </p:txBody>
      </p:sp>
      <p:sp>
        <p:nvSpPr>
          <p:cNvPr id="16" name="Sisällön paikkamerkki 3"/>
          <p:cNvSpPr>
            <a:spLocks noGrp="1"/>
          </p:cNvSpPr>
          <p:nvPr>
            <p:ph sz="half" idx="2"/>
          </p:nvPr>
        </p:nvSpPr>
        <p:spPr>
          <a:xfrm>
            <a:off x="6768075" y="2055460"/>
            <a:ext cx="4814325" cy="3677797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7" name="Sisällön paikkamerkki 3"/>
          <p:cNvSpPr>
            <a:spLocks noGrp="1"/>
          </p:cNvSpPr>
          <p:nvPr>
            <p:ph sz="half" idx="13" hasCustomPrompt="1"/>
          </p:nvPr>
        </p:nvSpPr>
        <p:spPr>
          <a:xfrm>
            <a:off x="1007435" y="2564906"/>
            <a:ext cx="4704523" cy="2520279"/>
          </a:xfrm>
        </p:spPr>
        <p:txBody>
          <a:bodyPr anchor="ctr" anchorCtr="0">
            <a:normAutofit/>
          </a:bodyPr>
          <a:lstStyle>
            <a:lvl1pPr marL="0" indent="0" algn="ctr">
              <a:spcAft>
                <a:spcPts val="480"/>
              </a:spcAft>
              <a:buNone/>
              <a:defRPr sz="2800" b="1">
                <a:solidFill>
                  <a:schemeClr val="bg1"/>
                </a:solidFill>
              </a:defRPr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Tekstiä</a:t>
            </a:r>
          </a:p>
        </p:txBody>
      </p:sp>
    </p:spTree>
    <p:extLst>
      <p:ext uri="{BB962C8B-B14F-4D97-AF65-F5344CB8AC3E}">
        <p14:creationId xmlns:p14="http://schemas.microsoft.com/office/powerpoint/2010/main" val="2377100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ljä pisar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4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  <p:sp>
        <p:nvSpPr>
          <p:cNvPr id="16" name="Kyynel 15"/>
          <p:cNvSpPr/>
          <p:nvPr userDrawn="1"/>
        </p:nvSpPr>
        <p:spPr>
          <a:xfrm rot="8115556">
            <a:off x="6288397" y="1316027"/>
            <a:ext cx="1965285" cy="1963238"/>
          </a:xfrm>
          <a:prstGeom prst="teardrop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lvl="0"/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18" name="Kyynel 17"/>
          <p:cNvSpPr/>
          <p:nvPr userDrawn="1"/>
        </p:nvSpPr>
        <p:spPr>
          <a:xfrm rot="13281518">
            <a:off x="8050937" y="2791649"/>
            <a:ext cx="1962000" cy="1962000"/>
          </a:xfrm>
          <a:prstGeom prst="teardrop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lvl="0"/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20" name="Kyynel 19"/>
          <p:cNvSpPr/>
          <p:nvPr userDrawn="1"/>
        </p:nvSpPr>
        <p:spPr>
          <a:xfrm rot="18822387">
            <a:off x="6290039" y="4373378"/>
            <a:ext cx="1962000" cy="1962000"/>
          </a:xfrm>
          <a:prstGeom prst="teardrop">
            <a:avLst/>
          </a:prstGeom>
          <a:solidFill>
            <a:srgbClr val="F7D1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lvl="0"/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21" name="Kyynel 20"/>
          <p:cNvSpPr/>
          <p:nvPr userDrawn="1"/>
        </p:nvSpPr>
        <p:spPr>
          <a:xfrm rot="2700000">
            <a:off x="1947664" y="1879422"/>
            <a:ext cx="3772800" cy="3772800"/>
          </a:xfrm>
          <a:prstGeom prst="teardrop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lvl="0"/>
            <a:endParaRPr lang="fi-FI" sz="1200" dirty="0">
              <a:solidFill>
                <a:schemeClr val="tx1"/>
              </a:solidFill>
            </a:endParaRPr>
          </a:p>
        </p:txBody>
      </p:sp>
      <p:sp>
        <p:nvSpPr>
          <p:cNvPr id="22" name="Tekstin paikkamerkki 25"/>
          <p:cNvSpPr>
            <a:spLocks noGrp="1"/>
          </p:cNvSpPr>
          <p:nvPr>
            <p:ph type="body" sz="quarter" idx="13" hasCustomPrompt="1"/>
          </p:nvPr>
        </p:nvSpPr>
        <p:spPr>
          <a:xfrm>
            <a:off x="2330574" y="2780928"/>
            <a:ext cx="2973338" cy="1774196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/>
              <a:t>Tekstiä</a:t>
            </a:r>
          </a:p>
        </p:txBody>
      </p:sp>
      <p:sp>
        <p:nvSpPr>
          <p:cNvPr id="23" name="Tekstin paikkamerkki 25"/>
          <p:cNvSpPr>
            <a:spLocks noGrp="1"/>
          </p:cNvSpPr>
          <p:nvPr>
            <p:ph type="body" sz="quarter" idx="14" hasCustomPrompt="1"/>
          </p:nvPr>
        </p:nvSpPr>
        <p:spPr>
          <a:xfrm>
            <a:off x="8052285" y="3251748"/>
            <a:ext cx="1899365" cy="107925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fi-FI" dirty="0"/>
              <a:t>Tekstiä</a:t>
            </a:r>
          </a:p>
        </p:txBody>
      </p:sp>
      <p:sp>
        <p:nvSpPr>
          <p:cNvPr id="24" name="Tekstin paikkamerkki 25"/>
          <p:cNvSpPr>
            <a:spLocks noGrp="1"/>
          </p:cNvSpPr>
          <p:nvPr>
            <p:ph type="body" sz="quarter" idx="15" hasCustomPrompt="1"/>
          </p:nvPr>
        </p:nvSpPr>
        <p:spPr>
          <a:xfrm>
            <a:off x="6321357" y="1700808"/>
            <a:ext cx="1899365" cy="107925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fi-FI" dirty="0"/>
              <a:t>Tekstiä</a:t>
            </a:r>
          </a:p>
        </p:txBody>
      </p:sp>
      <p:sp>
        <p:nvSpPr>
          <p:cNvPr id="25" name="Tekstin paikkamerkki 25"/>
          <p:cNvSpPr>
            <a:spLocks noGrp="1"/>
          </p:cNvSpPr>
          <p:nvPr>
            <p:ph type="body" sz="quarter" idx="16" hasCustomPrompt="1"/>
          </p:nvPr>
        </p:nvSpPr>
        <p:spPr>
          <a:xfrm>
            <a:off x="6321357" y="4817499"/>
            <a:ext cx="1899365" cy="107925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fi-FI" dirty="0"/>
              <a:t>Tekstiä</a:t>
            </a:r>
          </a:p>
        </p:txBody>
      </p:sp>
    </p:spTree>
    <p:extLst>
      <p:ext uri="{BB962C8B-B14F-4D97-AF65-F5344CB8AC3E}">
        <p14:creationId xmlns:p14="http://schemas.microsoft.com/office/powerpoint/2010/main" val="1577615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0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9702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ilman otsikk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18814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aksipalstaa, otsikko + ingre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1" y="908720"/>
            <a:ext cx="4011084" cy="1162050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766733" y="908721"/>
            <a:ext cx="6815667" cy="5217443"/>
          </a:xfrm>
        </p:spPr>
        <p:txBody>
          <a:bodyPr/>
          <a:lstStyle>
            <a:lvl1pPr>
              <a:spcAft>
                <a:spcPts val="480"/>
              </a:spcAft>
              <a:defRPr sz="2000">
                <a:solidFill>
                  <a:schemeClr val="tx1"/>
                </a:solidFill>
              </a:defRPr>
            </a:lvl1pPr>
            <a:lvl2pPr>
              <a:spcBef>
                <a:spcPts val="384"/>
              </a:spcBef>
              <a:defRPr sz="1800">
                <a:solidFill>
                  <a:schemeClr val="tx1"/>
                </a:solidFill>
              </a:defRPr>
            </a:lvl2pPr>
            <a:lvl3pPr>
              <a:spcBef>
                <a:spcPts val="384"/>
              </a:spcBef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1" y="2318523"/>
            <a:ext cx="4011084" cy="380764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1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2907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4800600"/>
            <a:ext cx="10977205" cy="566738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609600" y="612775"/>
            <a:ext cx="1097720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0" y="5367338"/>
            <a:ext cx="10977205" cy="80486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1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300285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492"/>
            <a:ext cx="12195482" cy="6843507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776" y="620688"/>
            <a:ext cx="3805268" cy="2149976"/>
          </a:xfrm>
          <a:prstGeom prst="rect">
            <a:avLst/>
          </a:prstGeom>
        </p:spPr>
      </p:pic>
      <p:sp>
        <p:nvSpPr>
          <p:cNvPr id="5" name="Tekstin paikkamerkki 6"/>
          <p:cNvSpPr>
            <a:spLocks noGrp="1"/>
          </p:cNvSpPr>
          <p:nvPr>
            <p:ph type="body" sz="quarter" idx="13"/>
          </p:nvPr>
        </p:nvSpPr>
        <p:spPr>
          <a:xfrm>
            <a:off x="4013400" y="3861048"/>
            <a:ext cx="4194835" cy="158417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1800"/>
              </a:spcAft>
              <a:buNone/>
              <a:defRPr sz="1800" b="1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996351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nsi alatunniste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07"/>
            <a:ext cx="12216680" cy="6855403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572" y="332656"/>
            <a:ext cx="2294060" cy="1296144"/>
          </a:xfrm>
          <a:prstGeom prst="rect">
            <a:avLst/>
          </a:prstGeom>
        </p:spPr>
      </p:pic>
      <p:sp>
        <p:nvSpPr>
          <p:cNvPr id="9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805405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0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650205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3" name="Otsikko 1"/>
          <p:cNvSpPr>
            <a:spLocks noGrp="1"/>
          </p:cNvSpPr>
          <p:nvPr>
            <p:ph type="ctrTitle"/>
          </p:nvPr>
        </p:nvSpPr>
        <p:spPr>
          <a:xfrm>
            <a:off x="816000" y="3189320"/>
            <a:ext cx="8352341" cy="1332000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4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816000" y="4521320"/>
            <a:ext cx="6624149" cy="1355952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 tarvittaessa</a:t>
            </a:r>
          </a:p>
        </p:txBody>
      </p:sp>
    </p:spTree>
    <p:extLst>
      <p:ext uri="{BB962C8B-B14F-4D97-AF65-F5344CB8AC3E}">
        <p14:creationId xmlns:p14="http://schemas.microsoft.com/office/powerpoint/2010/main" val="3775279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spcAft>
                <a:spcPts val="480"/>
              </a:spcAft>
              <a:defRPr/>
            </a:lvl1pPr>
            <a:lvl2pPr>
              <a:spcBef>
                <a:spcPts val="384"/>
              </a:spcBef>
              <a:defRPr/>
            </a:lvl2pPr>
            <a:lvl3pPr>
              <a:spcBef>
                <a:spcPts val="384"/>
              </a:spcBef>
              <a:defRPr/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7639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>
            <a:lvl1pPr>
              <a:spcAft>
                <a:spcPts val="480"/>
              </a:spcAft>
              <a:defRPr/>
            </a:lvl1pPr>
            <a:lvl2pPr>
              <a:spcBef>
                <a:spcPts val="384"/>
              </a:spcBef>
              <a:defRPr/>
            </a:lvl2pPr>
            <a:lvl3pPr>
              <a:spcBef>
                <a:spcPts val="384"/>
              </a:spcBef>
              <a:defRPr/>
            </a:lvl3pPr>
            <a:lvl4pPr>
              <a:spcBef>
                <a:spcPts val="384"/>
              </a:spcBef>
              <a:defRPr/>
            </a:lvl4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546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654" y="1"/>
            <a:ext cx="12221309" cy="6858000"/>
          </a:xfrm>
          <a:prstGeom prst="rect">
            <a:avLst/>
          </a:prstGeom>
        </p:spPr>
      </p:pic>
      <p:sp>
        <p:nvSpPr>
          <p:cNvPr id="6" name="Otsikko 1"/>
          <p:cNvSpPr>
            <a:spLocks noGrp="1"/>
          </p:cNvSpPr>
          <p:nvPr>
            <p:ph type="ctrTitle"/>
          </p:nvPr>
        </p:nvSpPr>
        <p:spPr>
          <a:xfrm>
            <a:off x="1919830" y="2708920"/>
            <a:ext cx="8352341" cy="1332000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919830" y="4040920"/>
            <a:ext cx="8352341" cy="13559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 tarvittaessa</a:t>
            </a:r>
          </a:p>
        </p:txBody>
      </p:sp>
    </p:spTree>
    <p:extLst>
      <p:ext uri="{BB962C8B-B14F-4D97-AF65-F5344CB8AC3E}">
        <p14:creationId xmlns:p14="http://schemas.microsoft.com/office/powerpoint/2010/main" val="2063567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480"/>
              </a:spcAft>
              <a:defRPr/>
            </a:lvl1pPr>
            <a:lvl2pPr>
              <a:spcBef>
                <a:spcPts val="0"/>
              </a:spcBef>
              <a:spcAft>
                <a:spcPts val="384"/>
              </a:spcAft>
              <a:defRPr/>
            </a:lvl2pPr>
            <a:lvl3pPr>
              <a:spcBef>
                <a:spcPts val="100"/>
              </a:spcBef>
              <a:spcAft>
                <a:spcPts val="384"/>
              </a:spcAft>
              <a:defRPr/>
            </a:lvl3pPr>
            <a:lvl4pPr>
              <a:spcBef>
                <a:spcPts val="100"/>
              </a:spcBef>
              <a:spcAft>
                <a:spcPts val="384"/>
              </a:spcAft>
              <a:defRPr/>
            </a:lvl4pPr>
            <a:lvl5pPr>
              <a:spcBef>
                <a:spcPts val="100"/>
              </a:spcBef>
              <a:spcAft>
                <a:spcPts val="384"/>
              </a:spcAft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5217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e pointt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095A8-931A-4B31-B2F3-6A691F15CD3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6" name="Sisällön paikkamerkki 4"/>
          <p:cNvSpPr>
            <a:spLocks noGrp="1"/>
          </p:cNvSpPr>
          <p:nvPr>
            <p:ph idx="1" hasCustomPrompt="1"/>
          </p:nvPr>
        </p:nvSpPr>
        <p:spPr>
          <a:xfrm>
            <a:off x="609600" y="1752600"/>
            <a:ext cx="10972800" cy="4419600"/>
          </a:xfrm>
        </p:spPr>
        <p:txBody>
          <a:bodyPr>
            <a:normAutofit/>
          </a:bodyPr>
          <a:lstStyle>
            <a:lvl1pPr marL="914400" indent="-914400">
              <a:lnSpc>
                <a:spcPts val="5000"/>
              </a:lnSpc>
              <a:buFont typeface="+mj-lt"/>
              <a:buAutoNum type="arabicPeriod"/>
              <a:defRPr sz="4800" b="1" kern="1200" spc="-80" baseline="0">
                <a:solidFill>
                  <a:schemeClr val="accent2"/>
                </a:solidFill>
              </a:defRPr>
            </a:lvl1pPr>
          </a:lstStyle>
          <a:p>
            <a:r>
              <a:rPr lang="fi-FI" dirty="0"/>
              <a:t>Kolme pointtia</a:t>
            </a:r>
            <a:br>
              <a:rPr lang="fi-FI" dirty="0"/>
            </a:br>
            <a:r>
              <a:rPr lang="fi-FI" dirty="0" err="1"/>
              <a:t>sdfsdfsf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316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095A8-931A-4B31-B2F3-6A691F15CD3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6" name="Sisällön paikkamerkki 4"/>
          <p:cNvSpPr>
            <a:spLocks noGrp="1"/>
          </p:cNvSpPr>
          <p:nvPr>
            <p:ph idx="1" hasCustomPrompt="1"/>
          </p:nvPr>
        </p:nvSpPr>
        <p:spPr>
          <a:xfrm>
            <a:off x="609600" y="620688"/>
            <a:ext cx="10972800" cy="5328592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ts val="5000"/>
              </a:lnSpc>
              <a:buFont typeface="+mj-lt"/>
              <a:buNone/>
              <a:defRPr sz="4800" b="1" kern="1200" spc="-80" baseline="0">
                <a:solidFill>
                  <a:schemeClr val="accent2"/>
                </a:solidFill>
              </a:defRPr>
            </a:lvl1pPr>
          </a:lstStyle>
          <a:p>
            <a:r>
              <a:rPr lang="fi-FI" dirty="0"/>
              <a:t>”Lisää sitaatti tähän.”</a:t>
            </a:r>
          </a:p>
        </p:txBody>
      </p:sp>
    </p:spTree>
    <p:extLst>
      <p:ext uri="{BB962C8B-B14F-4D97-AF65-F5344CB8AC3E}">
        <p14:creationId xmlns:p14="http://schemas.microsoft.com/office/powerpoint/2010/main" val="180835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kapp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1404640" cy="365125"/>
          </a:xfr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028061" y="6373916"/>
            <a:ext cx="3860800" cy="365125"/>
          </a:xfrm>
        </p:spPr>
        <p:txBody>
          <a:bodyPr/>
          <a:lstStyle/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095A8-931A-4B31-B2F3-6A691F15CD3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6" name="Sisällön paikkamerkki 2"/>
          <p:cNvSpPr>
            <a:spLocks noGrp="1"/>
          </p:cNvSpPr>
          <p:nvPr>
            <p:ph idx="1" hasCustomPrompt="1"/>
          </p:nvPr>
        </p:nvSpPr>
        <p:spPr>
          <a:xfrm>
            <a:off x="609600" y="1600201"/>
            <a:ext cx="10972800" cy="4277072"/>
          </a:xfrm>
        </p:spPr>
        <p:txBody>
          <a:bodyPr>
            <a:normAutofit/>
          </a:bodyPr>
          <a:lstStyle>
            <a:lvl1pPr marL="0" indent="0">
              <a:spcAft>
                <a:spcPts val="480"/>
              </a:spcAft>
              <a:buNone/>
              <a:defRPr sz="2400" baseline="0"/>
            </a:lvl1pPr>
            <a:lvl2pPr marL="457200" indent="0">
              <a:spcBef>
                <a:spcPts val="0"/>
              </a:spcBef>
              <a:spcAft>
                <a:spcPts val="384"/>
              </a:spcAft>
              <a:buNone/>
              <a:defRPr/>
            </a:lvl2pPr>
            <a:lvl3pPr marL="914400" indent="0">
              <a:spcBef>
                <a:spcPts val="100"/>
              </a:spcBef>
              <a:spcAft>
                <a:spcPts val="384"/>
              </a:spcAft>
              <a:buNone/>
              <a:defRPr/>
            </a:lvl3pPr>
            <a:lvl4pPr marL="1371600" indent="0">
              <a:spcBef>
                <a:spcPts val="100"/>
              </a:spcBef>
              <a:spcAft>
                <a:spcPts val="384"/>
              </a:spcAft>
              <a:buNone/>
              <a:defRPr/>
            </a:lvl4pPr>
            <a:lvl5pPr marL="1828800" indent="0">
              <a:spcBef>
                <a:spcPts val="100"/>
              </a:spcBef>
              <a:spcAft>
                <a:spcPts val="384"/>
              </a:spcAft>
              <a:buNone/>
              <a:defRPr/>
            </a:lvl5pPr>
          </a:lstStyle>
          <a:p>
            <a:pPr lvl="0"/>
            <a:r>
              <a:rPr lang="fi-FI" dirty="0"/>
              <a:t>Teksti ilman listapallukoita. Kirjoita teksti kappalemuotoon.</a:t>
            </a:r>
          </a:p>
        </p:txBody>
      </p:sp>
    </p:spTree>
    <p:extLst>
      <p:ext uri="{BB962C8B-B14F-4D97-AF65-F5344CB8AC3E}">
        <p14:creationId xmlns:p14="http://schemas.microsoft.com/office/powerpoint/2010/main" val="791002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>
              <a:spcBef>
                <a:spcPts val="384"/>
              </a:spcBef>
              <a:spcAft>
                <a:spcPts val="0"/>
              </a:spcAft>
              <a:defRPr sz="1800"/>
            </a:lvl2pPr>
            <a:lvl3pPr>
              <a:spcBef>
                <a:spcPts val="384"/>
              </a:spcBef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rtl="0" eaLnBrk="1" latinLnBrk="0" hangingPunct="1">
              <a:spcBef>
                <a:spcPts val="384"/>
              </a:spcBef>
              <a:buFont typeface="Arial" pitchFamily="34" charset="0"/>
              <a:defRPr lang="fi-FI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2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3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986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ksi palstaa alaotsikoi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>
              <a:spcBef>
                <a:spcPts val="384"/>
              </a:spcBef>
              <a:defRPr sz="1800"/>
            </a:lvl2pPr>
            <a:lvl3pPr>
              <a:spcBef>
                <a:spcPts val="384"/>
              </a:spcBef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spcAft>
                <a:spcPts val="480"/>
              </a:spcAft>
              <a:defRPr sz="2000"/>
            </a:lvl1pPr>
            <a:lvl2pPr>
              <a:spcBef>
                <a:spcPts val="384"/>
              </a:spcBef>
              <a:defRPr sz="1800"/>
            </a:lvl2pPr>
            <a:lvl3pPr>
              <a:spcBef>
                <a:spcPts val="384"/>
              </a:spcBef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3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19019" y="637624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4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46381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5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/>
          <a:p>
            <a:pPr algn="l"/>
            <a:fld id="{4BA095A8-931A-4B31-B2F3-6A691F15CD38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7526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435600"/>
            <a:ext cx="10972800" cy="97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277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619019" y="6376244"/>
            <a:ext cx="140464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10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3659" y="6373916"/>
            <a:ext cx="3860800" cy="365125"/>
          </a:xfrm>
          <a:prstGeom prst="rect">
            <a:avLst/>
          </a:prstGeom>
        </p:spPr>
        <p:txBody>
          <a:bodyPr/>
          <a:lstStyle>
            <a:lvl1pPr algn="l"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/>
              <a:t>Lähde: Tela</a:t>
            </a:r>
            <a:endParaRPr lang="fi-FI" dirty="0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09600" y="6373916"/>
            <a:ext cx="1009419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BA095A8-931A-4B31-B2F3-6A691F15CD3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7780" y="5877273"/>
            <a:ext cx="1432836" cy="809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17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72" r:id="rId3"/>
    <p:sldLayoutId id="2147483662" r:id="rId4"/>
    <p:sldLayoutId id="2147483670" r:id="rId5"/>
    <p:sldLayoutId id="2147483674" r:id="rId6"/>
    <p:sldLayoutId id="2147483671" r:id="rId7"/>
    <p:sldLayoutId id="2147483652" r:id="rId8"/>
    <p:sldLayoutId id="2147483653" r:id="rId9"/>
    <p:sldLayoutId id="2147483666" r:id="rId10"/>
    <p:sldLayoutId id="2147483667" r:id="rId11"/>
    <p:sldLayoutId id="2147483673" r:id="rId12"/>
    <p:sldLayoutId id="2147483668" r:id="rId13"/>
    <p:sldLayoutId id="2147483669" r:id="rId14"/>
    <p:sldLayoutId id="2147483654" r:id="rId15"/>
    <p:sldLayoutId id="2147483655" r:id="rId16"/>
    <p:sldLayoutId id="2147483656" r:id="rId17"/>
    <p:sldLayoutId id="2147483657" r:id="rId18"/>
    <p:sldLayoutId id="2147483660" r:id="rId19"/>
    <p:sldLayoutId id="2147483658" r:id="rId20"/>
    <p:sldLayoutId id="2147483659" r:id="rId21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spcAft>
          <a:spcPts val="180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480"/>
        </a:spcBef>
        <a:spcAft>
          <a:spcPts val="0"/>
        </a:spcAft>
        <a:buClr>
          <a:srgbClr val="00B0F0"/>
        </a:buClr>
        <a:buSzPct val="90000"/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1DC728-AADF-4011-98C1-12144D0B1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5FD8356-0D89-47E6-B9EA-8F81C0FF6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Lähde: Tela</a:t>
            </a:r>
            <a:endParaRPr lang="fi-FI" dirty="0"/>
          </a:p>
        </p:txBody>
      </p:sp>
      <p:pic>
        <p:nvPicPr>
          <p:cNvPr id="4" name="Kuva 3" descr="Kuva, joka sisältää kohteen teksti, kuvakaappaus, diagrammi, viiva&#10;&#10;Tekoälyllä luotu sisältö voi olla virheellistä.">
            <a:extLst>
              <a:ext uri="{FF2B5EF4-FFF2-40B4-BE49-F238E27FC236}">
                <a16:creationId xmlns:a16="http://schemas.microsoft.com/office/drawing/2014/main" id="{C1B3178D-C1CE-4364-A04F-E1055E07E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488" y="131692"/>
            <a:ext cx="8787336" cy="596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502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1DC728-AADF-4011-98C1-12144D0B1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768E66B-A0B4-4902-A7D4-0E825D71D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Lähde: Tela</a:t>
            </a:r>
            <a:endParaRPr lang="fi-FI" dirty="0"/>
          </a:p>
        </p:txBody>
      </p:sp>
      <p:pic>
        <p:nvPicPr>
          <p:cNvPr id="4" name="Kuva 3" descr="Kuva, joka sisältää kohteen teksti, kuvakaappaus, diagrammi, viiva&#10;&#10;Tekoälyllä luotu sisältö voi olla virheellistä.">
            <a:extLst>
              <a:ext uri="{FF2B5EF4-FFF2-40B4-BE49-F238E27FC236}">
                <a16:creationId xmlns:a16="http://schemas.microsoft.com/office/drawing/2014/main" id="{22A09B04-2D34-A9AB-7339-9335849853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552" y="116630"/>
            <a:ext cx="8491650" cy="5832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619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1DC728-AADF-4011-98C1-12144D0B1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91079EE-A959-4E3C-BCB3-AD26B6A68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Lähde: Tela</a:t>
            </a:r>
            <a:endParaRPr lang="fi-FI" dirty="0"/>
          </a:p>
        </p:txBody>
      </p:sp>
      <p:pic>
        <p:nvPicPr>
          <p:cNvPr id="4" name="Kuva 3" descr="Kuva, joka sisältää kohteen teksti, kuvakaappaus, diagrammi, Värikkyys&#10;&#10;Tekoälyllä luotu sisältö voi olla virheellistä.">
            <a:extLst>
              <a:ext uri="{FF2B5EF4-FFF2-40B4-BE49-F238E27FC236}">
                <a16:creationId xmlns:a16="http://schemas.microsoft.com/office/drawing/2014/main" id="{B8D2E12E-3EAE-50ED-4DC3-832683995F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551" y="0"/>
            <a:ext cx="8640961" cy="5853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836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1DC728-AADF-4011-98C1-12144D0B1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924D5AB-A4C3-43D2-A20C-E2979262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Lähde: Tela</a:t>
            </a:r>
            <a:endParaRPr lang="fi-FI" dirty="0"/>
          </a:p>
        </p:txBody>
      </p:sp>
      <p:pic>
        <p:nvPicPr>
          <p:cNvPr id="4" name="Kuva 3" descr="Kuva, joka sisältää kohteen teksti, kuvakaappaus, diagrammi, viiva&#10;&#10;Tekoälyllä luotu sisältö voi olla virheellistä.">
            <a:extLst>
              <a:ext uri="{FF2B5EF4-FFF2-40B4-BE49-F238E27FC236}">
                <a16:creationId xmlns:a16="http://schemas.microsoft.com/office/drawing/2014/main" id="{2F2806E4-1CCC-BC83-A51A-C7E38F74DA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561" y="0"/>
            <a:ext cx="8280920" cy="601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903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1DC728-AADF-4011-98C1-12144D0B1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AE4E8DD-2675-4FD8-ADEB-2C538D71E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Lähde: Tela</a:t>
            </a:r>
            <a:endParaRPr lang="fi-FI" dirty="0"/>
          </a:p>
        </p:txBody>
      </p:sp>
      <p:pic>
        <p:nvPicPr>
          <p:cNvPr id="4" name="Kuva 3" descr="Kuva, joka sisältää kohteen teksti, kuvakaappaus, diagrammi, viiva&#10;&#10;Tekoälyllä luotu sisältö voi olla virheellistä.">
            <a:extLst>
              <a:ext uri="{FF2B5EF4-FFF2-40B4-BE49-F238E27FC236}">
                <a16:creationId xmlns:a16="http://schemas.microsoft.com/office/drawing/2014/main" id="{154631F8-41B4-6119-7264-C1BAFEE468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1464" y="0"/>
            <a:ext cx="8794882" cy="6057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759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1DC728-AADF-4011-98C1-12144D0B1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EA9A16E-3462-4017-B8FA-1F0592F07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Lähde: Tela</a:t>
            </a:r>
            <a:endParaRPr lang="fi-FI" dirty="0"/>
          </a:p>
        </p:txBody>
      </p:sp>
      <p:pic>
        <p:nvPicPr>
          <p:cNvPr id="5" name="Kuva 4" descr="Kuva, joka sisältää kohteen teksti, kuvakaappaus, diagrammi, viiva&#10;&#10;Tekoälyllä luotu sisältö voi olla virheellistä.">
            <a:extLst>
              <a:ext uri="{FF2B5EF4-FFF2-40B4-BE49-F238E27FC236}">
                <a16:creationId xmlns:a16="http://schemas.microsoft.com/office/drawing/2014/main" id="{D7BE14BA-82CD-6DFB-4290-80C15A6918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536" y="196814"/>
            <a:ext cx="8352928" cy="5824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762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A3DF781-2900-40D9-AFA3-09CC11F34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6FCA157-FDB5-4DE7-B92E-D6F949497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Lähde: Tela</a:t>
            </a:r>
            <a:endParaRPr lang="fi-FI" dirty="0"/>
          </a:p>
        </p:txBody>
      </p:sp>
      <p:pic>
        <p:nvPicPr>
          <p:cNvPr id="4" name="Kuva 3" descr="Kuva, joka sisältää kohteen teksti, kuvakaappaus, diagrammi, viiva&#10;&#10;Tekoälyllä luotu sisältö voi olla virheellistä.">
            <a:extLst>
              <a:ext uri="{FF2B5EF4-FFF2-40B4-BE49-F238E27FC236}">
                <a16:creationId xmlns:a16="http://schemas.microsoft.com/office/drawing/2014/main" id="{FF9A2FC7-6C5A-4760-C1DF-0EEDDA4E32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488" y="140514"/>
            <a:ext cx="8856985" cy="6051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08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5E65FF0-93DA-44C5-966B-B65810354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093DDD-B769-47BF-B55F-24298A573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Lähde: Tela</a:t>
            </a:r>
            <a:endParaRPr lang="fi-FI" dirty="0"/>
          </a:p>
        </p:txBody>
      </p:sp>
      <p:pic>
        <p:nvPicPr>
          <p:cNvPr id="4" name="Kuva 3" descr="Kuva, joka sisältää kohteen teksti, kuvakaappaus, diagrammi, Fontti&#10;&#10;Tekoälyllä luotu sisältö voi olla virheellistä.">
            <a:extLst>
              <a:ext uri="{FF2B5EF4-FFF2-40B4-BE49-F238E27FC236}">
                <a16:creationId xmlns:a16="http://schemas.microsoft.com/office/drawing/2014/main" id="{845E0A7C-B865-E0DA-6B22-C1C39B760F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861" y="116631"/>
            <a:ext cx="8542969" cy="6208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746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9664988-5DFB-4E61-BE5B-62A816E86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23.2.2026</a:t>
            </a: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BE4AA5B-3EDD-439C-8D6C-F5E756FD3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Lähde: Tela</a:t>
            </a:r>
            <a:endParaRPr lang="fi-FI" dirty="0"/>
          </a:p>
        </p:txBody>
      </p:sp>
      <p:pic>
        <p:nvPicPr>
          <p:cNvPr id="6" name="Kuva 5" descr="Kuva, joka sisältää kohteen teksti, kuvakaappaus, diagrammi, viiva&#10;&#10;Tekoälyllä luotu sisältö voi olla virheellistä.">
            <a:extLst>
              <a:ext uri="{FF2B5EF4-FFF2-40B4-BE49-F238E27FC236}">
                <a16:creationId xmlns:a16="http://schemas.microsoft.com/office/drawing/2014/main" id="{8AE3AE41-D51D-E62C-CCF6-A728347326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5560" y="260648"/>
            <a:ext cx="7983234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046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TELA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75113"/>
      </a:accent1>
      <a:accent2>
        <a:srgbClr val="A53388"/>
      </a:accent2>
      <a:accent3>
        <a:srgbClr val="23BAE2"/>
      </a:accent3>
      <a:accent4>
        <a:srgbClr val="2B7BBB"/>
      </a:accent4>
      <a:accent5>
        <a:srgbClr val="C9D200"/>
      </a:accent5>
      <a:accent6>
        <a:srgbClr val="97BF0D"/>
      </a:accent6>
      <a:hlink>
        <a:srgbClr val="A53388"/>
      </a:hlink>
      <a:folHlink>
        <a:srgbClr val="2B7BBB"/>
      </a:folHlink>
    </a:clrScheme>
    <a:fontScheme name="Koristeelline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uodika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ela laajakuvaesitys" id="{EB69ABDD-351F-40C2-8D38-E1018DF4B6D2}" vid="{66AF4213-E43A-4B7B-93A4-1590027CFCD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FE8D5255017148AD185CFD024E2BF7" ma:contentTypeVersion="0" ma:contentTypeDescription="Create a new document." ma:contentTypeScope="" ma:versionID="c5e5683114ed233c26ad9239dbb2882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9575c13719e513bd5fafe27bed5bba2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45DB96-17DA-44E5-95F8-76C96C24DACC}">
  <ds:schemaRefs>
    <ds:schemaRef ds:uri="http://www.w3.org/XML/1998/namespace"/>
    <ds:schemaRef ds:uri="ed08b4c2-5760-49a6-901a-6f5fffdd6222"/>
    <ds:schemaRef ds:uri="http://schemas.microsoft.com/office/infopath/2007/PartnerControls"/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6048F9E-D9E4-4D95-8705-34AFBBC68C4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59070D-A370-45EF-B1A5-B3F7B6A010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Tela laajakuvaesitys</Template>
  <TotalTime>7324</TotalTime>
  <Words>36</Words>
  <Application>Microsoft Office PowerPoint</Application>
  <PresentationFormat>Laajakuva</PresentationFormat>
  <Paragraphs>18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Trebuchet MS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Schrall Maija</dc:creator>
  <cp:lastModifiedBy>Schrall Maija</cp:lastModifiedBy>
  <cp:revision>14</cp:revision>
  <cp:lastPrinted>2020-05-12T08:55:58Z</cp:lastPrinted>
  <dcterms:created xsi:type="dcterms:W3CDTF">2022-02-23T10:25:40Z</dcterms:created>
  <dcterms:modified xsi:type="dcterms:W3CDTF">2026-02-23T11:05:09Z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0x0101008DFE8D5255017148AD185CFD024E2BF7</vt:lpwstr>
  </property>
  <property fmtid="{D5CDD505-2E9C-101B-9397-08002B2CF9AE}" pid="3" name="TaxKeyword">
    <vt:lpwstr/>
  </property>
  <property fmtid="{D5CDD505-2E9C-101B-9397-08002B2CF9AE}" pid="4" name="Asiakirjatyyppi">
    <vt:lpwstr>41;#Esitys|6b3decec-4b81-41f0-bf0e-94ccc16053fc</vt:lpwstr>
  </property>
  <property fmtid="{D5CDD505-2E9C-101B-9397-08002B2CF9AE}" pid="5" name="Asiakokonaisuus">
    <vt:lpwstr>35;#Yleinen|4ee43028-0df8-4956-b125-d9af33313356</vt:lpwstr>
  </property>
</Properties>
</file>