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300"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AA5169-070A-4EA7-A7A3-F35791A43C5F}" v="1" dt="2026-05-19T06:42:56.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20" d="100"/>
          <a:sy n="120" d="100"/>
        </p:scale>
        <p:origin x="126" y="45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2E15B5E9-0DBF-4F1D-8B32-A53C3E287891}"/>
    <pc:docChg chg="custSel modSld">
      <pc:chgData name="Schrall Maija" userId="60c1a822-4f7e-4063-8333-1039756e1a7a" providerId="ADAL" clId="{2E15B5E9-0DBF-4F1D-8B32-A53C3E287891}" dt="2026-05-19T06:48:30.961" v="169" actId="14100"/>
      <pc:docMkLst>
        <pc:docMk/>
      </pc:docMkLst>
      <pc:sldChg chg="addSp delSp modSp mod">
        <pc:chgData name="Schrall Maija" userId="60c1a822-4f7e-4063-8333-1039756e1a7a" providerId="ADAL" clId="{2E15B5E9-0DBF-4F1D-8B32-A53C3E287891}" dt="2026-05-19T06:45:31.632" v="155" actId="14100"/>
        <pc:sldMkLst>
          <pc:docMk/>
          <pc:sldMk cId="1995822633" sldId="274"/>
        </pc:sldMkLst>
        <pc:picChg chg="add mod">
          <ac:chgData name="Schrall Maija" userId="60c1a822-4f7e-4063-8333-1039756e1a7a" providerId="ADAL" clId="{2E15B5E9-0DBF-4F1D-8B32-A53C3E287891}" dt="2026-05-19T06:45:31.632" v="155" actId="14100"/>
          <ac:picMkLst>
            <pc:docMk/>
            <pc:sldMk cId="1995822633" sldId="274"/>
            <ac:picMk id="4" creationId="{512B8AEF-61DE-7F37-0522-6B461100C0FA}"/>
          </ac:picMkLst>
        </pc:picChg>
        <pc:picChg chg="del">
          <ac:chgData name="Schrall Maija" userId="60c1a822-4f7e-4063-8333-1039756e1a7a" providerId="ADAL" clId="{2E15B5E9-0DBF-4F1D-8B32-A53C3E287891}" dt="2026-05-19T06:45:15.247" v="150" actId="478"/>
          <ac:picMkLst>
            <pc:docMk/>
            <pc:sldMk cId="1995822633" sldId="274"/>
            <ac:picMk id="5" creationId="{3176D99D-5DCF-9274-61AE-35FAD5D9048F}"/>
          </ac:picMkLst>
        </pc:picChg>
      </pc:sldChg>
      <pc:sldChg chg="addSp delSp modSp mod">
        <pc:chgData name="Schrall Maija" userId="60c1a822-4f7e-4063-8333-1039756e1a7a" providerId="ADAL" clId="{2E15B5E9-0DBF-4F1D-8B32-A53C3E287891}" dt="2026-05-19T06:42:44.997" v="139" actId="1076"/>
        <pc:sldMkLst>
          <pc:docMk/>
          <pc:sldMk cId="2102716970" sldId="292"/>
        </pc:sldMkLst>
        <pc:picChg chg="add mod">
          <ac:chgData name="Schrall Maija" userId="60c1a822-4f7e-4063-8333-1039756e1a7a" providerId="ADAL" clId="{2E15B5E9-0DBF-4F1D-8B32-A53C3E287891}" dt="2026-05-19T06:42:44.997" v="139" actId="1076"/>
          <ac:picMkLst>
            <pc:docMk/>
            <pc:sldMk cId="2102716970" sldId="292"/>
            <ac:picMk id="4" creationId="{4694694F-E7DD-01F6-4742-2C13B73923FB}"/>
          </ac:picMkLst>
        </pc:picChg>
        <pc:picChg chg="del">
          <ac:chgData name="Schrall Maija" userId="60c1a822-4f7e-4063-8333-1039756e1a7a" providerId="ADAL" clId="{2E15B5E9-0DBF-4F1D-8B32-A53C3E287891}" dt="2026-05-19T06:42:26.280" v="136" actId="478"/>
          <ac:picMkLst>
            <pc:docMk/>
            <pc:sldMk cId="2102716970" sldId="292"/>
            <ac:picMk id="5" creationId="{00062784-8063-F3DD-CDB2-4744D26BE9C5}"/>
          </ac:picMkLst>
        </pc:picChg>
      </pc:sldChg>
      <pc:sldChg chg="addSp delSp modSp mod">
        <pc:chgData name="Schrall Maija" userId="60c1a822-4f7e-4063-8333-1039756e1a7a" providerId="ADAL" clId="{2E15B5E9-0DBF-4F1D-8B32-A53C3E287891}" dt="2026-05-19T06:43:47.391" v="144" actId="1076"/>
        <pc:sldMkLst>
          <pc:docMk/>
          <pc:sldMk cId="1607693314" sldId="293"/>
        </pc:sldMkLst>
        <pc:picChg chg="del mod">
          <ac:chgData name="Schrall Maija" userId="60c1a822-4f7e-4063-8333-1039756e1a7a" providerId="ADAL" clId="{2E15B5E9-0DBF-4F1D-8B32-A53C3E287891}" dt="2026-05-19T06:43:36.604" v="141" actId="478"/>
          <ac:picMkLst>
            <pc:docMk/>
            <pc:sldMk cId="1607693314" sldId="293"/>
            <ac:picMk id="4" creationId="{E59A223E-05AD-DFBC-4D15-E39801F033EF}"/>
          </ac:picMkLst>
        </pc:picChg>
        <pc:picChg chg="add mod">
          <ac:chgData name="Schrall Maija" userId="60c1a822-4f7e-4063-8333-1039756e1a7a" providerId="ADAL" clId="{2E15B5E9-0DBF-4F1D-8B32-A53C3E287891}" dt="2026-05-19T06:43:47.391" v="144" actId="1076"/>
          <ac:picMkLst>
            <pc:docMk/>
            <pc:sldMk cId="1607693314" sldId="293"/>
            <ac:picMk id="5" creationId="{D1B8EADC-D55E-C320-5E0A-030353C74BBF}"/>
          </ac:picMkLst>
        </pc:picChg>
      </pc:sldChg>
      <pc:sldChg chg="addSp delSp modSp mod">
        <pc:chgData name="Schrall Maija" userId="60c1a822-4f7e-4063-8333-1039756e1a7a" providerId="ADAL" clId="{2E15B5E9-0DBF-4F1D-8B32-A53C3E287891}" dt="2026-05-19T06:44:39.661" v="149" actId="1076"/>
        <pc:sldMkLst>
          <pc:docMk/>
          <pc:sldMk cId="69055712" sldId="294"/>
        </pc:sldMkLst>
        <pc:picChg chg="del">
          <ac:chgData name="Schrall Maija" userId="60c1a822-4f7e-4063-8333-1039756e1a7a" providerId="ADAL" clId="{2E15B5E9-0DBF-4F1D-8B32-A53C3E287891}" dt="2026-05-19T06:44:27.102" v="145" actId="478"/>
          <ac:picMkLst>
            <pc:docMk/>
            <pc:sldMk cId="69055712" sldId="294"/>
            <ac:picMk id="5" creationId="{2B7033C8-7B2D-9F39-E238-6BD8CA45DC70}"/>
          </ac:picMkLst>
        </pc:picChg>
        <pc:picChg chg="add mod">
          <ac:chgData name="Schrall Maija" userId="60c1a822-4f7e-4063-8333-1039756e1a7a" providerId="ADAL" clId="{2E15B5E9-0DBF-4F1D-8B32-A53C3E287891}" dt="2026-05-19T06:44:39.661" v="149" actId="1076"/>
          <ac:picMkLst>
            <pc:docMk/>
            <pc:sldMk cId="69055712" sldId="294"/>
            <ac:picMk id="6" creationId="{843E9029-E5F1-6212-2949-465C01CBD6D1}"/>
          </ac:picMkLst>
        </pc:picChg>
      </pc:sldChg>
      <pc:sldChg chg="addSp delSp modSp mod">
        <pc:chgData name="Schrall Maija" userId="60c1a822-4f7e-4063-8333-1039756e1a7a" providerId="ADAL" clId="{2E15B5E9-0DBF-4F1D-8B32-A53C3E287891}" dt="2026-05-19T06:46:27.774" v="159" actId="14100"/>
        <pc:sldMkLst>
          <pc:docMk/>
          <pc:sldMk cId="2543104056" sldId="295"/>
        </pc:sldMkLst>
        <pc:picChg chg="del">
          <ac:chgData name="Schrall Maija" userId="60c1a822-4f7e-4063-8333-1039756e1a7a" providerId="ADAL" clId="{2E15B5E9-0DBF-4F1D-8B32-A53C3E287891}" dt="2026-05-19T06:46:16.960" v="156" actId="478"/>
          <ac:picMkLst>
            <pc:docMk/>
            <pc:sldMk cId="2543104056" sldId="295"/>
            <ac:picMk id="4" creationId="{1A5ED484-59CA-F6A7-745F-3825A19973BB}"/>
          </ac:picMkLst>
        </pc:picChg>
        <pc:picChg chg="add mod">
          <ac:chgData name="Schrall Maija" userId="60c1a822-4f7e-4063-8333-1039756e1a7a" providerId="ADAL" clId="{2E15B5E9-0DBF-4F1D-8B32-A53C3E287891}" dt="2026-05-19T06:46:27.774" v="159" actId="14100"/>
          <ac:picMkLst>
            <pc:docMk/>
            <pc:sldMk cId="2543104056" sldId="295"/>
            <ac:picMk id="5" creationId="{C08AEEFD-E6EE-D5BA-050E-F8D99D5521E7}"/>
          </ac:picMkLst>
        </pc:picChg>
      </pc:sldChg>
      <pc:sldChg chg="addSp delSp modSp mod">
        <pc:chgData name="Schrall Maija" userId="60c1a822-4f7e-4063-8333-1039756e1a7a" providerId="ADAL" clId="{2E15B5E9-0DBF-4F1D-8B32-A53C3E287891}" dt="2026-05-19T06:47:03.598" v="162" actId="1076"/>
        <pc:sldMkLst>
          <pc:docMk/>
          <pc:sldMk cId="2782580279" sldId="296"/>
        </pc:sldMkLst>
        <pc:picChg chg="del">
          <ac:chgData name="Schrall Maija" userId="60c1a822-4f7e-4063-8333-1039756e1a7a" providerId="ADAL" clId="{2E15B5E9-0DBF-4F1D-8B32-A53C3E287891}" dt="2026-05-19T06:46:56.977" v="160" actId="478"/>
          <ac:picMkLst>
            <pc:docMk/>
            <pc:sldMk cId="2782580279" sldId="296"/>
            <ac:picMk id="5" creationId="{72FB9F69-36D5-F140-A5EC-9442C79C29C3}"/>
          </ac:picMkLst>
        </pc:picChg>
        <pc:picChg chg="add mod">
          <ac:chgData name="Schrall Maija" userId="60c1a822-4f7e-4063-8333-1039756e1a7a" providerId="ADAL" clId="{2E15B5E9-0DBF-4F1D-8B32-A53C3E287891}" dt="2026-05-19T06:47:03.598" v="162" actId="1076"/>
          <ac:picMkLst>
            <pc:docMk/>
            <pc:sldMk cId="2782580279" sldId="296"/>
            <ac:picMk id="6" creationId="{9B76C538-CCED-51F5-7F90-9F3019D05651}"/>
          </ac:picMkLst>
        </pc:picChg>
      </pc:sldChg>
      <pc:sldChg chg="addSp delSp modSp mod">
        <pc:chgData name="Schrall Maija" userId="60c1a822-4f7e-4063-8333-1039756e1a7a" providerId="ADAL" clId="{2E15B5E9-0DBF-4F1D-8B32-A53C3E287891}" dt="2026-05-19T06:47:41.293" v="165" actId="1076"/>
        <pc:sldMkLst>
          <pc:docMk/>
          <pc:sldMk cId="2493024694" sldId="297"/>
        </pc:sldMkLst>
        <pc:picChg chg="add mod">
          <ac:chgData name="Schrall Maija" userId="60c1a822-4f7e-4063-8333-1039756e1a7a" providerId="ADAL" clId="{2E15B5E9-0DBF-4F1D-8B32-A53C3E287891}" dt="2026-05-19T06:47:41.293" v="165" actId="1076"/>
          <ac:picMkLst>
            <pc:docMk/>
            <pc:sldMk cId="2493024694" sldId="297"/>
            <ac:picMk id="5" creationId="{D3915151-5741-0AC3-26E6-260AD7FA64B7}"/>
          </ac:picMkLst>
        </pc:picChg>
        <pc:picChg chg="del">
          <ac:chgData name="Schrall Maija" userId="60c1a822-4f7e-4063-8333-1039756e1a7a" providerId="ADAL" clId="{2E15B5E9-0DBF-4F1D-8B32-A53C3E287891}" dt="2026-05-19T06:47:34.635" v="163" actId="478"/>
          <ac:picMkLst>
            <pc:docMk/>
            <pc:sldMk cId="2493024694" sldId="297"/>
            <ac:picMk id="6" creationId="{69951CD6-2CED-9078-178D-BF6FFE73E219}"/>
          </ac:picMkLst>
        </pc:picChg>
      </pc:sldChg>
      <pc:sldChg chg="addSp delSp modSp mod">
        <pc:chgData name="Schrall Maija" userId="60c1a822-4f7e-4063-8333-1039756e1a7a" providerId="ADAL" clId="{2E15B5E9-0DBF-4F1D-8B32-A53C3E287891}" dt="2026-05-19T06:48:30.961" v="169" actId="14100"/>
        <pc:sldMkLst>
          <pc:docMk/>
          <pc:sldMk cId="3004900106" sldId="298"/>
        </pc:sldMkLst>
        <pc:picChg chg="del">
          <ac:chgData name="Schrall Maija" userId="60c1a822-4f7e-4063-8333-1039756e1a7a" providerId="ADAL" clId="{2E15B5E9-0DBF-4F1D-8B32-A53C3E287891}" dt="2026-05-19T06:48:22.428" v="166" actId="478"/>
          <ac:picMkLst>
            <pc:docMk/>
            <pc:sldMk cId="3004900106" sldId="298"/>
            <ac:picMk id="5" creationId="{3E212953-4143-75DB-0F58-699A142282D4}"/>
          </ac:picMkLst>
        </pc:picChg>
        <pc:picChg chg="add mod">
          <ac:chgData name="Schrall Maija" userId="60c1a822-4f7e-4063-8333-1039756e1a7a" providerId="ADAL" clId="{2E15B5E9-0DBF-4F1D-8B32-A53C3E287891}" dt="2026-05-19T06:48:30.961" v="169" actId="14100"/>
          <ac:picMkLst>
            <pc:docMk/>
            <pc:sldMk cId="3004900106" sldId="298"/>
            <ac:picMk id="6" creationId="{B66BB5AC-2726-F3AC-4B7F-1E56B5D2B80A}"/>
          </ac:picMkLst>
        </pc:picChg>
      </pc:sldChg>
      <pc:sldChg chg="modSp mod">
        <pc:chgData name="Schrall Maija" userId="60c1a822-4f7e-4063-8333-1039756e1a7a" providerId="ADAL" clId="{2E15B5E9-0DBF-4F1D-8B32-A53C3E287891}" dt="2026-05-19T06:41:35.593" v="135" actId="20577"/>
        <pc:sldMkLst>
          <pc:docMk/>
          <pc:sldMk cId="4016177344" sldId="300"/>
        </pc:sldMkLst>
        <pc:spChg chg="mod">
          <ac:chgData name="Schrall Maija" userId="60c1a822-4f7e-4063-8333-1039756e1a7a" providerId="ADAL" clId="{2E15B5E9-0DBF-4F1D-8B32-A53C3E287891}" dt="2026-05-19T06:41:35.593" v="135" actId="20577"/>
          <ac:spMkLst>
            <pc:docMk/>
            <pc:sldMk cId="4016177344" sldId="300"/>
            <ac:spMk id="5" creationId="{EDABA953-DA6E-4BB4-42C2-B2C472527A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dirty="0"/>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dirty="0"/>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25.5.2026</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25.5.2026</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25.5.2026</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25.5.2026</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25.5.2026</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25.5.2026</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25.5.2026</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25.5.2026</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B66BB5AC-2726-F3AC-4B7F-1E56B5D2B80A}"/>
              </a:ext>
            </a:extLst>
          </p:cNvPr>
          <p:cNvPicPr>
            <a:picLocks noChangeAspect="1"/>
          </p:cNvPicPr>
          <p:nvPr/>
        </p:nvPicPr>
        <p:blipFill>
          <a:blip r:embed="rId2"/>
          <a:stretch>
            <a:fillRect/>
          </a:stretch>
        </p:blipFill>
        <p:spPr>
          <a:xfrm>
            <a:off x="1487488" y="116631"/>
            <a:ext cx="9181260" cy="5832649"/>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25.5.2026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descr="Kuva, joka sisältää kohteen teksti, kuvakaappaus, diagrammi, viiva&#10;&#10;Tekoälyllä luotu sisältö voi olla virheellistä.">
            <a:extLst>
              <a:ext uri="{FF2B5EF4-FFF2-40B4-BE49-F238E27FC236}">
                <a16:creationId xmlns:a16="http://schemas.microsoft.com/office/drawing/2014/main" id="{A5A84D91-7AE9-5335-F04D-C112ABCE53FC}"/>
              </a:ext>
            </a:extLst>
          </p:cNvPr>
          <p:cNvPicPr>
            <a:picLocks noChangeAspect="1"/>
          </p:cNvPicPr>
          <p:nvPr/>
        </p:nvPicPr>
        <p:blipFill>
          <a:blip r:embed="rId2"/>
          <a:stretch>
            <a:fillRect/>
          </a:stretch>
        </p:blipFill>
        <p:spPr>
          <a:xfrm>
            <a:off x="1775519" y="1"/>
            <a:ext cx="9073009" cy="5981206"/>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25.5.2026</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descr="Kuva, joka sisältää kohteen teksti, kuvakaappaus, diagrammi, viiva&#10;&#10;Tekoälyllä luotu sisältö voi olla virheellistä.">
            <a:extLst>
              <a:ext uri="{FF2B5EF4-FFF2-40B4-BE49-F238E27FC236}">
                <a16:creationId xmlns:a16="http://schemas.microsoft.com/office/drawing/2014/main" id="{85E18E67-EC9C-5DF7-C126-E17C76DCA507}"/>
              </a:ext>
            </a:extLst>
          </p:cNvPr>
          <p:cNvPicPr>
            <a:picLocks noChangeAspect="1"/>
          </p:cNvPicPr>
          <p:nvPr/>
        </p:nvPicPr>
        <p:blipFill>
          <a:blip r:embed="rId2"/>
          <a:stretch>
            <a:fillRect/>
          </a:stretch>
        </p:blipFill>
        <p:spPr>
          <a:xfrm>
            <a:off x="1487488" y="116631"/>
            <a:ext cx="8868972" cy="5988275"/>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a:t>
            </a:r>
            <a:r>
              <a:rPr lang="fi-FI" sz="2000" b="0">
                <a:solidFill>
                  <a:prstClr val="black"/>
                </a:solidFill>
              </a:rPr>
              <a:t>in 1997-2025,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a:t>25.5.2026</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1EB224CC-353A-BA24-1CFC-92E338EB37BC}"/>
              </a:ext>
            </a:extLst>
          </p:cNvPr>
          <p:cNvPicPr>
            <a:picLocks noChangeAspect="1"/>
          </p:cNvPicPr>
          <p:nvPr/>
        </p:nvPicPr>
        <p:blipFill>
          <a:blip r:embed="rId3"/>
          <a:stretch>
            <a:fillRect/>
          </a:stretch>
        </p:blipFill>
        <p:spPr>
          <a:xfrm>
            <a:off x="1775520" y="983562"/>
            <a:ext cx="8352928" cy="5065550"/>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a:t>25.5.2026</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4C54C490-1364-2ACA-C91F-EA77436488E0}"/>
              </a:ext>
            </a:extLst>
          </p:cNvPr>
          <p:cNvSpPr>
            <a:spLocks noGrp="1"/>
          </p:cNvSpPr>
          <p:nvPr>
            <p:ph type="dt" sz="half" idx="10"/>
          </p:nvPr>
        </p:nvSpPr>
        <p:spPr/>
        <p:txBody>
          <a:bodyPr/>
          <a:lstStyle/>
          <a:p>
            <a:r>
              <a:rPr lang="fi-FI"/>
              <a:t>25.5.2026</a:t>
            </a:r>
            <a:endParaRPr lang="fi-FI" dirty="0"/>
          </a:p>
        </p:txBody>
      </p:sp>
      <p:sp>
        <p:nvSpPr>
          <p:cNvPr id="4" name="Alatunnisteen paikkamerkki 3">
            <a:extLst>
              <a:ext uri="{FF2B5EF4-FFF2-40B4-BE49-F238E27FC236}">
                <a16:creationId xmlns:a16="http://schemas.microsoft.com/office/drawing/2014/main" id="{063B71A6-2050-8716-0984-1CED1B30F32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EDABA953-DA6E-4BB4-42C2-B2C472527ACA}"/>
              </a:ext>
            </a:extLst>
          </p:cNvPr>
          <p:cNvSpPr/>
          <p:nvPr/>
        </p:nvSpPr>
        <p:spPr>
          <a:xfrm>
            <a:off x="1619019" y="764704"/>
            <a:ext cx="7905182" cy="1477328"/>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31</a:t>
            </a:r>
            <a:r>
              <a:rPr lang="en-US" baseline="30000" dirty="0"/>
              <a:t>st</a:t>
            </a:r>
            <a:r>
              <a:rPr lang="en-US" dirty="0"/>
              <a:t> March 2026 was approximately 284 billion euro. The amount presented here differs </a:t>
            </a:r>
            <a:r>
              <a:rPr lang="fi-FI" altLang="fi-FI" dirty="0"/>
              <a:t>about </a:t>
            </a:r>
            <a:r>
              <a:rPr lang="fi-FI" dirty="0"/>
              <a:t>billion</a:t>
            </a:r>
            <a:r>
              <a:rPr lang="fi-FI" altLang="fi-FI" dirty="0"/>
              <a:t> </a:t>
            </a:r>
            <a:r>
              <a:rPr lang="en-US" dirty="0"/>
              <a:t>from the total in the interim reports. This is caused by inaccuracies within the statistical process.</a:t>
            </a:r>
          </a:p>
          <a:p>
            <a:endParaRPr lang="en-US" dirty="0"/>
          </a:p>
        </p:txBody>
      </p:sp>
    </p:spTree>
    <p:extLst>
      <p:ext uri="{BB962C8B-B14F-4D97-AF65-F5344CB8AC3E}">
        <p14:creationId xmlns:p14="http://schemas.microsoft.com/office/powerpoint/2010/main" val="401617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25.5.2026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4694694F-E7DD-01F6-4742-2C13B73923FB}"/>
              </a:ext>
            </a:extLst>
          </p:cNvPr>
          <p:cNvPicPr>
            <a:picLocks noChangeAspect="1"/>
          </p:cNvPicPr>
          <p:nvPr/>
        </p:nvPicPr>
        <p:blipFill>
          <a:blip r:embed="rId2"/>
          <a:stretch>
            <a:fillRect/>
          </a:stretch>
        </p:blipFill>
        <p:spPr>
          <a:xfrm>
            <a:off x="1980742" y="116631"/>
            <a:ext cx="8826954" cy="5835950"/>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25.5.2026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D1B8EADC-D55E-C320-5E0A-030353C74BBF}"/>
              </a:ext>
            </a:extLst>
          </p:cNvPr>
          <p:cNvPicPr>
            <a:picLocks noChangeAspect="1"/>
          </p:cNvPicPr>
          <p:nvPr/>
        </p:nvPicPr>
        <p:blipFill>
          <a:blip r:embed="rId2"/>
          <a:stretch>
            <a:fillRect/>
          </a:stretch>
        </p:blipFill>
        <p:spPr>
          <a:xfrm>
            <a:off x="1619019" y="138002"/>
            <a:ext cx="9036514" cy="5810549"/>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25.5.2026</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843E9029-E5F1-6212-2949-465C01CBD6D1}"/>
              </a:ext>
            </a:extLst>
          </p:cNvPr>
          <p:cNvPicPr>
            <a:picLocks noChangeAspect="1"/>
          </p:cNvPicPr>
          <p:nvPr/>
        </p:nvPicPr>
        <p:blipFill>
          <a:blip r:embed="rId2"/>
          <a:stretch>
            <a:fillRect/>
          </a:stretch>
        </p:blipFill>
        <p:spPr>
          <a:xfrm>
            <a:off x="1271464" y="106488"/>
            <a:ext cx="9972495" cy="5760640"/>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25.5.2026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512B8AEF-61DE-7F37-0522-6B461100C0FA}"/>
              </a:ext>
            </a:extLst>
          </p:cNvPr>
          <p:cNvPicPr>
            <a:picLocks noChangeAspect="1"/>
          </p:cNvPicPr>
          <p:nvPr/>
        </p:nvPicPr>
        <p:blipFill>
          <a:blip r:embed="rId2"/>
          <a:stretch>
            <a:fillRect/>
          </a:stretch>
        </p:blipFill>
        <p:spPr>
          <a:xfrm>
            <a:off x="1348813" y="116631"/>
            <a:ext cx="9646544" cy="5688633"/>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25.5.2026</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C08AEEFD-E6EE-D5BA-050E-F8D99D5521E7}"/>
              </a:ext>
            </a:extLst>
          </p:cNvPr>
          <p:cNvPicPr>
            <a:picLocks noChangeAspect="1"/>
          </p:cNvPicPr>
          <p:nvPr/>
        </p:nvPicPr>
        <p:blipFill>
          <a:blip r:embed="rId2"/>
          <a:stretch>
            <a:fillRect/>
          </a:stretch>
        </p:blipFill>
        <p:spPr>
          <a:xfrm>
            <a:off x="1415480" y="116630"/>
            <a:ext cx="9090180" cy="5976665"/>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25.5.2026</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9B76C538-CCED-51F5-7F90-9F3019D05651}"/>
              </a:ext>
            </a:extLst>
          </p:cNvPr>
          <p:cNvPicPr>
            <a:picLocks noChangeAspect="1"/>
          </p:cNvPicPr>
          <p:nvPr/>
        </p:nvPicPr>
        <p:blipFill>
          <a:blip r:embed="rId2"/>
          <a:stretch>
            <a:fillRect/>
          </a:stretch>
        </p:blipFill>
        <p:spPr>
          <a:xfrm>
            <a:off x="1415480" y="188640"/>
            <a:ext cx="8960310" cy="5810549"/>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25.5.2026</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D3915151-5741-0AC3-26E6-260AD7FA64B7}"/>
              </a:ext>
            </a:extLst>
          </p:cNvPr>
          <p:cNvPicPr>
            <a:picLocks noChangeAspect="1"/>
          </p:cNvPicPr>
          <p:nvPr/>
        </p:nvPicPr>
        <p:blipFill>
          <a:blip r:embed="rId2"/>
          <a:stretch>
            <a:fillRect/>
          </a:stretch>
        </p:blipFill>
        <p:spPr>
          <a:xfrm>
            <a:off x="1415480" y="188640"/>
            <a:ext cx="8903158" cy="5778797"/>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6274</TotalTime>
  <Words>424</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1997-2025,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2026-05-19T06:48:31Z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