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382" r:id="rId6"/>
    <p:sldId id="299" r:id="rId7"/>
    <p:sldId id="300" r:id="rId8"/>
    <p:sldId id="275" r:id="rId9"/>
    <p:sldId id="301" r:id="rId10"/>
    <p:sldId id="274" r:id="rId11"/>
    <p:sldId id="302" r:id="rId12"/>
    <p:sldId id="381" r:id="rId13"/>
    <p:sldId id="303" r:id="rId14"/>
    <p:sldId id="379" r:id="rId15"/>
    <p:sldId id="380" r:id="rId16"/>
    <p:sldId id="305" r:id="rId17"/>
    <p:sldId id="304"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autoAdjust="0"/>
    <p:restoredTop sz="97505"/>
  </p:normalViewPr>
  <p:slideViewPr>
    <p:cSldViewPr>
      <p:cViewPr varScale="1">
        <p:scale>
          <a:sx n="120" d="100"/>
          <a:sy n="120" d="100"/>
        </p:scale>
        <p:origin x="126" y="45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2E15B5E9-0DBF-4F1D-8B32-A53C3E287891}"/>
    <pc:docChg chg="undo custSel modSld">
      <pc:chgData name="Schrall Maija" userId="60c1a822-4f7e-4063-8333-1039756e1a7a" providerId="ADAL" clId="{2E15B5E9-0DBF-4F1D-8B32-A53C3E287891}" dt="2026-05-26T06:33:09.662" v="166" actId="2"/>
      <pc:docMkLst>
        <pc:docMk/>
      </pc:docMkLst>
      <pc:sldChg chg="addSp delSp modSp mod">
        <pc:chgData name="Schrall Maija" userId="60c1a822-4f7e-4063-8333-1039756e1a7a" providerId="ADAL" clId="{2E15B5E9-0DBF-4F1D-8B32-A53C3E287891}" dt="2026-05-19T06:36:41.385" v="152" actId="14100"/>
        <pc:sldMkLst>
          <pc:docMk/>
          <pc:sldMk cId="1995822633" sldId="274"/>
        </pc:sldMkLst>
        <pc:picChg chg="add mod">
          <ac:chgData name="Schrall Maija" userId="60c1a822-4f7e-4063-8333-1039756e1a7a" providerId="ADAL" clId="{2E15B5E9-0DBF-4F1D-8B32-A53C3E287891}" dt="2026-05-19T06:36:41.385" v="152" actId="14100"/>
          <ac:picMkLst>
            <pc:docMk/>
            <pc:sldMk cId="1995822633" sldId="274"/>
            <ac:picMk id="6" creationId="{8F023691-B843-A17B-C84E-077840AC219C}"/>
          </ac:picMkLst>
        </pc:picChg>
      </pc:sldChg>
      <pc:sldChg chg="addSp delSp modSp mod">
        <pc:chgData name="Schrall Maija" userId="60c1a822-4f7e-4063-8333-1039756e1a7a" providerId="ADAL" clId="{2E15B5E9-0DBF-4F1D-8B32-A53C3E287891}" dt="2026-05-19T06:34:00.754" v="139" actId="1076"/>
        <pc:sldMkLst>
          <pc:docMk/>
          <pc:sldMk cId="3653509252" sldId="275"/>
        </pc:sldMkLst>
        <pc:picChg chg="add mod">
          <ac:chgData name="Schrall Maija" userId="60c1a822-4f7e-4063-8333-1039756e1a7a" providerId="ADAL" clId="{2E15B5E9-0DBF-4F1D-8B32-A53C3E287891}" dt="2026-05-19T06:34:00.754" v="139" actId="1076"/>
          <ac:picMkLst>
            <pc:docMk/>
            <pc:sldMk cId="3653509252" sldId="275"/>
            <ac:picMk id="6" creationId="{3C82DECD-233D-C70E-8D1F-929F3269192F}"/>
          </ac:picMkLst>
        </pc:picChg>
      </pc:sldChg>
      <pc:sldChg chg="addSp delSp modSp mod">
        <pc:chgData name="Schrall Maija" userId="60c1a822-4f7e-4063-8333-1039756e1a7a" providerId="ADAL" clId="{2E15B5E9-0DBF-4F1D-8B32-A53C3E287891}" dt="2026-05-19T06:32:15.290" v="130" actId="14100"/>
        <pc:sldMkLst>
          <pc:docMk/>
          <pc:sldMk cId="1192718695" sldId="299"/>
        </pc:sldMkLst>
        <pc:picChg chg="add mod">
          <ac:chgData name="Schrall Maija" userId="60c1a822-4f7e-4063-8333-1039756e1a7a" providerId="ADAL" clId="{2E15B5E9-0DBF-4F1D-8B32-A53C3E287891}" dt="2026-05-19T06:32:15.290" v="130" actId="14100"/>
          <ac:picMkLst>
            <pc:docMk/>
            <pc:sldMk cId="1192718695" sldId="299"/>
            <ac:picMk id="6" creationId="{9A5EA473-1A6B-14CD-D54B-B63F16F753B1}"/>
          </ac:picMkLst>
        </pc:picChg>
      </pc:sldChg>
      <pc:sldChg chg="addSp delSp modSp mod">
        <pc:chgData name="Schrall Maija" userId="60c1a822-4f7e-4063-8333-1039756e1a7a" providerId="ADAL" clId="{2E15B5E9-0DBF-4F1D-8B32-A53C3E287891}" dt="2026-05-19T06:33:14.867" v="134" actId="14100"/>
        <pc:sldMkLst>
          <pc:docMk/>
          <pc:sldMk cId="1818822371" sldId="300"/>
        </pc:sldMkLst>
        <pc:picChg chg="add mod">
          <ac:chgData name="Schrall Maija" userId="60c1a822-4f7e-4063-8333-1039756e1a7a" providerId="ADAL" clId="{2E15B5E9-0DBF-4F1D-8B32-A53C3E287891}" dt="2026-05-19T06:33:14.867" v="134" actId="14100"/>
          <ac:picMkLst>
            <pc:docMk/>
            <pc:sldMk cId="1818822371" sldId="300"/>
            <ac:picMk id="6" creationId="{9C3AE9DE-442D-E1CA-C50D-2B462F26286E}"/>
          </ac:picMkLst>
        </pc:picChg>
      </pc:sldChg>
      <pc:sldChg chg="addSp delSp modSp mod">
        <pc:chgData name="Schrall Maija" userId="60c1a822-4f7e-4063-8333-1039756e1a7a" providerId="ADAL" clId="{2E15B5E9-0DBF-4F1D-8B32-A53C3E287891}" dt="2026-05-19T06:34:50.581" v="145" actId="14100"/>
        <pc:sldMkLst>
          <pc:docMk/>
          <pc:sldMk cId="2725398103" sldId="301"/>
        </pc:sldMkLst>
        <pc:picChg chg="add mod">
          <ac:chgData name="Schrall Maija" userId="60c1a822-4f7e-4063-8333-1039756e1a7a" providerId="ADAL" clId="{2E15B5E9-0DBF-4F1D-8B32-A53C3E287891}" dt="2026-05-19T06:34:50.581" v="145" actId="14100"/>
          <ac:picMkLst>
            <pc:docMk/>
            <pc:sldMk cId="2725398103" sldId="301"/>
            <ac:picMk id="6" creationId="{103AC1F1-F80F-B26E-2D82-C5A465A6E66F}"/>
          </ac:picMkLst>
        </pc:picChg>
      </pc:sldChg>
      <pc:sldChg chg="addSp delSp modSp mod">
        <pc:chgData name="Schrall Maija" userId="60c1a822-4f7e-4063-8333-1039756e1a7a" providerId="ADAL" clId="{2E15B5E9-0DBF-4F1D-8B32-A53C3E287891}" dt="2026-05-19T06:38:23.873" v="162" actId="1076"/>
        <pc:sldMkLst>
          <pc:docMk/>
          <pc:sldMk cId="1979914101" sldId="302"/>
        </pc:sldMkLst>
        <pc:picChg chg="add mod">
          <ac:chgData name="Schrall Maija" userId="60c1a822-4f7e-4063-8333-1039756e1a7a" providerId="ADAL" clId="{2E15B5E9-0DBF-4F1D-8B32-A53C3E287891}" dt="2026-05-19T06:38:23.873" v="162" actId="1076"/>
          <ac:picMkLst>
            <pc:docMk/>
            <pc:sldMk cId="1979914101" sldId="302"/>
            <ac:picMk id="6" creationId="{2A73B74C-45D4-4C2D-207A-85FF884AA267}"/>
          </ac:picMkLst>
        </pc:picChg>
      </pc:sldChg>
      <pc:sldChg chg="addSp delSp modSp mod">
        <pc:chgData name="Schrall Maija" userId="60c1a822-4f7e-4063-8333-1039756e1a7a" providerId="ADAL" clId="{2E15B5E9-0DBF-4F1D-8B32-A53C3E287891}" dt="2026-05-19T06:38:06.730" v="161" actId="14100"/>
        <pc:sldMkLst>
          <pc:docMk/>
          <pc:sldMk cId="1969524118" sldId="303"/>
        </pc:sldMkLst>
        <pc:picChg chg="add mod">
          <ac:chgData name="Schrall Maija" userId="60c1a822-4f7e-4063-8333-1039756e1a7a" providerId="ADAL" clId="{2E15B5E9-0DBF-4F1D-8B32-A53C3E287891}" dt="2026-05-19T06:38:06.730" v="161" actId="14100"/>
          <ac:picMkLst>
            <pc:docMk/>
            <pc:sldMk cId="1969524118" sldId="303"/>
            <ac:picMk id="6" creationId="{5543170C-DB6F-A16D-23FA-4D6E0BB255A1}"/>
          </ac:picMkLst>
        </pc:picChg>
      </pc:sldChg>
      <pc:sldChg chg="addSp delSp modSp mod">
        <pc:chgData name="Schrall Maija" userId="60c1a822-4f7e-4063-8333-1039756e1a7a" providerId="ADAL" clId="{2E15B5E9-0DBF-4F1D-8B32-A53C3E287891}" dt="2026-05-19T06:37:26.188" v="157" actId="14100"/>
        <pc:sldMkLst>
          <pc:docMk/>
          <pc:sldMk cId="421387107" sldId="381"/>
        </pc:sldMkLst>
        <pc:picChg chg="add mod">
          <ac:chgData name="Schrall Maija" userId="60c1a822-4f7e-4063-8333-1039756e1a7a" providerId="ADAL" clId="{2E15B5E9-0DBF-4F1D-8B32-A53C3E287891}" dt="2026-05-19T06:37:26.188" v="157" actId="14100"/>
          <ac:picMkLst>
            <pc:docMk/>
            <pc:sldMk cId="421387107" sldId="381"/>
            <ac:picMk id="6" creationId="{DCE99530-DAD2-C4D6-6A29-489B3E3FB20D}"/>
          </ac:picMkLst>
        </pc:picChg>
      </pc:sldChg>
      <pc:sldChg chg="modSp mod">
        <pc:chgData name="Schrall Maija" userId="60c1a822-4f7e-4063-8333-1039756e1a7a" providerId="ADAL" clId="{2E15B5E9-0DBF-4F1D-8B32-A53C3E287891}" dt="2026-05-26T06:33:09.662" v="166" actId="2"/>
        <pc:sldMkLst>
          <pc:docMk/>
          <pc:sldMk cId="3294207133" sldId="382"/>
        </pc:sldMkLst>
        <pc:spChg chg="mod">
          <ac:chgData name="Schrall Maija" userId="60c1a822-4f7e-4063-8333-1039756e1a7a" providerId="ADAL" clId="{2E15B5E9-0DBF-4F1D-8B32-A53C3E287891}" dt="2026-05-26T06:33:09.662" v="166" actId="2"/>
          <ac:spMkLst>
            <pc:docMk/>
            <pc:sldMk cId="3294207133" sldId="382"/>
            <ac:spMk id="4" creationId="{0DC06691-ECBA-1FFD-899E-37F8636264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dirty="0"/>
          </a:p>
        </p:txBody>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dirty="0"/>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dirty="0"/>
              <a:t>25.5.2026</a:t>
            </a:r>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dirty="0"/>
              <a:t>25.5.2026</a:t>
            </a:r>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Källa: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dirty="0"/>
              <a:t>25.5.2026</a:t>
            </a:r>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dirty="0"/>
              <a:t>25.5.2026</a:t>
            </a:r>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dirty="0"/>
              <a:t>25.5.2026</a:t>
            </a:r>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dirty="0"/>
              <a:t>25.5.2026</a:t>
            </a:r>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dirty="0"/>
              <a:t>25.5.2026</a:t>
            </a:r>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Källa: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350DB3B4-CF05-586A-6641-6EAADF7D3052}"/>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5543170C-DB6F-A16D-23FA-4D6E0BB255A1}"/>
              </a:ext>
            </a:extLst>
          </p:cNvPr>
          <p:cNvPicPr>
            <a:picLocks noChangeAspect="1"/>
          </p:cNvPicPr>
          <p:nvPr/>
        </p:nvPicPr>
        <p:blipFill>
          <a:blip r:embed="rId2"/>
          <a:stretch>
            <a:fillRect/>
          </a:stretch>
        </p:blipFill>
        <p:spPr>
          <a:xfrm>
            <a:off x="1343472" y="84420"/>
            <a:ext cx="9233682" cy="5936868"/>
          </a:xfrm>
          <a:prstGeom prst="rect">
            <a:avLst/>
          </a:prstGeom>
        </p:spPr>
      </p:pic>
    </p:spTree>
    <p:extLst>
      <p:ext uri="{BB962C8B-B14F-4D97-AF65-F5344CB8AC3E}">
        <p14:creationId xmlns:p14="http://schemas.microsoft.com/office/powerpoint/2010/main" val="196952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E2AB09B5-F8CF-A3A5-BF7C-5F69C08EB318}"/>
              </a:ext>
            </a:extLst>
          </p:cNvPr>
          <p:cNvSpPr>
            <a:spLocks noGrp="1"/>
          </p:cNvSpPr>
          <p:nvPr>
            <p:ph type="ftr" sz="quarter" idx="11"/>
          </p:nvPr>
        </p:nvSpPr>
        <p:spPr/>
        <p:txBody>
          <a:bodyPr/>
          <a:lstStyle/>
          <a:p>
            <a:r>
              <a:rPr lang="fi-FI" dirty="0"/>
              <a:t>Källa: Tela</a:t>
            </a:r>
          </a:p>
        </p:txBody>
      </p:sp>
      <p:pic>
        <p:nvPicPr>
          <p:cNvPr id="5" name="Kuva 4" descr="Kuva, joka sisältää kohteen teksti, kuvakaappaus, diagrammi, viiva&#10;&#10;Tekoälyllä luotu sisältö voi olla virheellistä.">
            <a:extLst>
              <a:ext uri="{FF2B5EF4-FFF2-40B4-BE49-F238E27FC236}">
                <a16:creationId xmlns:a16="http://schemas.microsoft.com/office/drawing/2014/main" id="{C1574897-FFF2-35E4-42DF-ACFDCFF85AF7}"/>
              </a:ext>
            </a:extLst>
          </p:cNvPr>
          <p:cNvPicPr>
            <a:picLocks noChangeAspect="1"/>
          </p:cNvPicPr>
          <p:nvPr/>
        </p:nvPicPr>
        <p:blipFill>
          <a:blip r:embed="rId2"/>
          <a:stretch>
            <a:fillRect/>
          </a:stretch>
        </p:blipFill>
        <p:spPr>
          <a:xfrm>
            <a:off x="1847528" y="107309"/>
            <a:ext cx="8700800" cy="5877272"/>
          </a:xfrm>
          <a:prstGeom prst="rect">
            <a:avLst/>
          </a:prstGeom>
        </p:spPr>
      </p:pic>
    </p:spTree>
    <p:extLst>
      <p:ext uri="{BB962C8B-B14F-4D97-AF65-F5344CB8AC3E}">
        <p14:creationId xmlns:p14="http://schemas.microsoft.com/office/powerpoint/2010/main" val="4261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123BFE69-302B-6F8A-CC1F-200F36CAEB93}"/>
              </a:ext>
            </a:extLst>
          </p:cNvPr>
          <p:cNvSpPr>
            <a:spLocks noGrp="1"/>
          </p:cNvSpPr>
          <p:nvPr>
            <p:ph type="ftr" sz="quarter" idx="11"/>
          </p:nvPr>
        </p:nvSpPr>
        <p:spPr/>
        <p:txBody>
          <a:bodyPr/>
          <a:lstStyle/>
          <a:p>
            <a:r>
              <a:rPr lang="fi-FI" dirty="0"/>
              <a:t>Källa: Tela</a:t>
            </a:r>
          </a:p>
        </p:txBody>
      </p:sp>
      <p:pic>
        <p:nvPicPr>
          <p:cNvPr id="5" name="Kuva 4" descr="Kuva, joka sisältää kohteen teksti, kuvakaappaus, diagrammi, viiva&#10;&#10;Tekoälyllä luotu sisältö voi olla virheellistä.">
            <a:extLst>
              <a:ext uri="{FF2B5EF4-FFF2-40B4-BE49-F238E27FC236}">
                <a16:creationId xmlns:a16="http://schemas.microsoft.com/office/drawing/2014/main" id="{AA653950-D771-FE7B-320B-D85955353AE4}"/>
              </a:ext>
            </a:extLst>
          </p:cNvPr>
          <p:cNvPicPr>
            <a:picLocks noChangeAspect="1"/>
          </p:cNvPicPr>
          <p:nvPr/>
        </p:nvPicPr>
        <p:blipFill>
          <a:blip r:embed="rId2"/>
          <a:stretch>
            <a:fillRect/>
          </a:stretch>
        </p:blipFill>
        <p:spPr>
          <a:xfrm>
            <a:off x="2063552" y="0"/>
            <a:ext cx="8612439" cy="5877272"/>
          </a:xfrm>
          <a:prstGeom prst="rect">
            <a:avLst/>
          </a:prstGeom>
        </p:spPr>
      </p:pic>
    </p:spTree>
    <p:extLst>
      <p:ext uri="{BB962C8B-B14F-4D97-AF65-F5344CB8AC3E}">
        <p14:creationId xmlns:p14="http://schemas.microsoft.com/office/powerpoint/2010/main" val="3779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dirty="0"/>
              <a:t>25.5.2026</a:t>
            </a:r>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1997-2025, </a:t>
            </a:r>
            <a:r>
              <a:rPr lang="sv-FI" sz="2000" b="0" dirty="0"/>
              <a:t>procent</a:t>
            </a:r>
            <a:r>
              <a:rPr lang="fi-FI" sz="2000" b="0" dirty="0"/>
              <a:t> av </a:t>
            </a:r>
            <a:r>
              <a:rPr lang="sv-FI" sz="2000" b="0" dirty="0"/>
              <a:t>sysselsatt</a:t>
            </a:r>
            <a:r>
              <a:rPr lang="fi-FI" sz="2000" b="0" dirty="0"/>
              <a:t> </a:t>
            </a:r>
            <a:r>
              <a:rPr lang="sv-FI" sz="2000" b="0" dirty="0"/>
              <a:t>kapital</a:t>
            </a:r>
          </a:p>
        </p:txBody>
      </p:sp>
      <p:sp>
        <p:nvSpPr>
          <p:cNvPr id="2" name="Alatunnisteen paikkamerkki 1">
            <a:extLst>
              <a:ext uri="{FF2B5EF4-FFF2-40B4-BE49-F238E27FC236}">
                <a16:creationId xmlns:a16="http://schemas.microsoft.com/office/drawing/2014/main" id="{D070BEB8-E4B9-184D-4221-16535246F26A}"/>
              </a:ext>
            </a:extLst>
          </p:cNvPr>
          <p:cNvSpPr>
            <a:spLocks noGrp="1"/>
          </p:cNvSpPr>
          <p:nvPr>
            <p:ph type="ftr" sz="quarter" idx="11"/>
          </p:nvPr>
        </p:nvSpPr>
        <p:spPr/>
        <p:txBody>
          <a:bodyPr/>
          <a:lstStyle/>
          <a:p>
            <a:r>
              <a:rPr lang="fi-FI" dirty="0"/>
              <a:t>Källa: Tela</a:t>
            </a:r>
          </a:p>
        </p:txBody>
      </p:sp>
      <p:pic>
        <p:nvPicPr>
          <p:cNvPr id="3" name="Kuva 2">
            <a:extLst>
              <a:ext uri="{FF2B5EF4-FFF2-40B4-BE49-F238E27FC236}">
                <a16:creationId xmlns:a16="http://schemas.microsoft.com/office/drawing/2014/main" id="{3FF9BF81-3D71-E141-4771-873E5FCEBC44}"/>
              </a:ext>
            </a:extLst>
          </p:cNvPr>
          <p:cNvPicPr>
            <a:picLocks noChangeAspect="1"/>
          </p:cNvPicPr>
          <p:nvPr/>
        </p:nvPicPr>
        <p:blipFill>
          <a:blip r:embed="rId3"/>
          <a:stretch>
            <a:fillRect/>
          </a:stretch>
        </p:blipFill>
        <p:spPr>
          <a:xfrm>
            <a:off x="2223518" y="980728"/>
            <a:ext cx="8014537" cy="5104070"/>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dirty="0"/>
              <a:t>25.5.2026</a:t>
            </a:r>
          </a:p>
        </p:txBody>
      </p:sp>
      <p:sp>
        <p:nvSpPr>
          <p:cNvPr id="5" name="Alatunnisteen paikkamerkki 4">
            <a:extLst>
              <a:ext uri="{FF2B5EF4-FFF2-40B4-BE49-F238E27FC236}">
                <a16:creationId xmlns:a16="http://schemas.microsoft.com/office/drawing/2014/main" id="{98E9CBD2-928C-D78F-3419-74919F26757D}"/>
              </a:ext>
            </a:extLst>
          </p:cNvPr>
          <p:cNvSpPr>
            <a:spLocks noGrp="1"/>
          </p:cNvSpPr>
          <p:nvPr>
            <p:ph type="ftr" sz="quarter" idx="11"/>
          </p:nvPr>
        </p:nvSpPr>
        <p:spPr/>
        <p:txBody>
          <a:bodyPr/>
          <a:lstStyle/>
          <a:p>
            <a:r>
              <a:rPr lang="fi-FI" dirty="0"/>
              <a:t>Källa: Tela</a:t>
            </a:r>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D2C3A18-F30D-CFC9-0CC6-6A64005DF587}"/>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0ED6B474-C48E-E0A4-F7A2-E9F51FDB629C}"/>
              </a:ext>
            </a:extLst>
          </p:cNvPr>
          <p:cNvSpPr>
            <a:spLocks noGrp="1"/>
          </p:cNvSpPr>
          <p:nvPr>
            <p:ph type="ftr" sz="quarter" idx="11"/>
          </p:nvPr>
        </p:nvSpPr>
        <p:spPr/>
        <p:txBody>
          <a:bodyPr/>
          <a:lstStyle/>
          <a:p>
            <a:r>
              <a:rPr lang="fi-FI" dirty="0"/>
              <a:t>Källa: Tela</a:t>
            </a:r>
          </a:p>
        </p:txBody>
      </p:sp>
      <p:sp>
        <p:nvSpPr>
          <p:cNvPr id="4" name="Suorakulmio 3">
            <a:extLst>
              <a:ext uri="{FF2B5EF4-FFF2-40B4-BE49-F238E27FC236}">
                <a16:creationId xmlns:a16="http://schemas.microsoft.com/office/drawing/2014/main" id="{0DC06691-ECBA-1FFD-899E-37F863626494}"/>
              </a:ext>
            </a:extLst>
          </p:cNvPr>
          <p:cNvSpPr/>
          <p:nvPr/>
        </p:nvSpPr>
        <p:spPr>
          <a:xfrm>
            <a:off x="2207568" y="908720"/>
            <a:ext cx="7560840" cy="1754326"/>
          </a:xfrm>
          <a:prstGeom prst="rect">
            <a:avLst/>
          </a:prstGeom>
        </p:spPr>
        <p:txBody>
          <a:bodyPr wrap="square">
            <a:spAutoFit/>
          </a:bodyPr>
          <a:lstStyle/>
          <a:p>
            <a:pPr>
              <a:spcAft>
                <a:spcPts val="0"/>
              </a:spcAft>
            </a:pPr>
            <a:r>
              <a:rPr lang="fi-FI" dirty="0">
                <a:ea typeface="Calibri" panose="020F0502020204030204" pitchFamily="34" charset="0"/>
              </a:rPr>
              <a:t>Enligt arbetspensionsanstalternas uppgick placeringstillgångarna den 31.3.2026 till circa 284 miljarder euro, vilket avviker knappt en miljard från </a:t>
            </a:r>
            <a:r>
              <a:rPr lang="fi-FI" b="0" i="0" dirty="0">
                <a:solidFill>
                  <a:srgbClr val="000000"/>
                </a:solidFill>
                <a:effectLst/>
                <a:latin typeface="Trebuchet MS" panose="020B0603020202020204" pitchFamily="34" charset="0"/>
              </a:rPr>
              <a:t>delårsrapporter</a:t>
            </a:r>
            <a:r>
              <a:rPr lang="fi-FI" dirty="0">
                <a:ea typeface="Calibri" panose="020F0502020204030204" pitchFamily="34" charset="0"/>
              </a:rPr>
              <a:t>. </a:t>
            </a:r>
            <a:r>
              <a:rPr lang="en-US" dirty="0">
                <a:ea typeface="Calibri" panose="020F0502020204030204" pitchFamily="34" charset="0"/>
              </a:rPr>
              <a:t>Orsaken ligger i skillnader inom statistikföringsprocessen. </a:t>
            </a:r>
          </a:p>
          <a:p>
            <a:pPr>
              <a:spcAft>
                <a:spcPts val="0"/>
              </a:spcAft>
            </a:pPr>
            <a:endParaRPr lang="en-US" dirty="0">
              <a:ea typeface="Calibri" panose="020F0502020204030204" pitchFamily="34" charset="0"/>
            </a:endParaRPr>
          </a:p>
          <a:p>
            <a:pPr>
              <a:spcAft>
                <a:spcPts val="0"/>
              </a:spcAft>
            </a:pPr>
            <a:endParaRPr lang="en-US" dirty="0">
              <a:ea typeface="Calibri" panose="020F0502020204030204" pitchFamily="34" charset="0"/>
            </a:endParaRPr>
          </a:p>
        </p:txBody>
      </p:sp>
    </p:spTree>
    <p:extLst>
      <p:ext uri="{BB962C8B-B14F-4D97-AF65-F5344CB8AC3E}">
        <p14:creationId xmlns:p14="http://schemas.microsoft.com/office/powerpoint/2010/main" val="329420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B68D9847-E89A-A647-BE22-52DAA4537237}"/>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9A5EA473-1A6B-14CD-D54B-B63F16F753B1}"/>
              </a:ext>
            </a:extLst>
          </p:cNvPr>
          <p:cNvPicPr>
            <a:picLocks noChangeAspect="1"/>
          </p:cNvPicPr>
          <p:nvPr/>
        </p:nvPicPr>
        <p:blipFill>
          <a:blip r:embed="rId2"/>
          <a:stretch>
            <a:fillRect/>
          </a:stretch>
        </p:blipFill>
        <p:spPr>
          <a:xfrm>
            <a:off x="1559496" y="188640"/>
            <a:ext cx="8979997" cy="5904656"/>
          </a:xfrm>
          <a:prstGeom prst="rect">
            <a:avLst/>
          </a:prstGeom>
        </p:spPr>
      </p:pic>
    </p:spTree>
    <p:extLst>
      <p:ext uri="{BB962C8B-B14F-4D97-AF65-F5344CB8AC3E}">
        <p14:creationId xmlns:p14="http://schemas.microsoft.com/office/powerpoint/2010/main" val="11927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DA83EF44-973D-6725-90A1-D452C5D6BCC3}"/>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9C3AE9DE-442D-E1CA-C50D-2B462F26286E}"/>
              </a:ext>
            </a:extLst>
          </p:cNvPr>
          <p:cNvPicPr>
            <a:picLocks noChangeAspect="1"/>
          </p:cNvPicPr>
          <p:nvPr/>
        </p:nvPicPr>
        <p:blipFill>
          <a:blip r:embed="rId2"/>
          <a:stretch>
            <a:fillRect/>
          </a:stretch>
        </p:blipFill>
        <p:spPr>
          <a:xfrm>
            <a:off x="1487487" y="116631"/>
            <a:ext cx="9169257" cy="5832649"/>
          </a:xfrm>
          <a:prstGeom prst="rect">
            <a:avLst/>
          </a:prstGeom>
        </p:spPr>
      </p:pic>
    </p:spTree>
    <p:extLst>
      <p:ext uri="{BB962C8B-B14F-4D97-AF65-F5344CB8AC3E}">
        <p14:creationId xmlns:p14="http://schemas.microsoft.com/office/powerpoint/2010/main" val="181882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4DCF4568-24E9-E0E1-AF6D-F753DC52A8E8}"/>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3C82DECD-233D-C70E-8D1F-929F3269192F}"/>
              </a:ext>
            </a:extLst>
          </p:cNvPr>
          <p:cNvPicPr>
            <a:picLocks noChangeAspect="1"/>
          </p:cNvPicPr>
          <p:nvPr/>
        </p:nvPicPr>
        <p:blipFill>
          <a:blip r:embed="rId2"/>
          <a:stretch>
            <a:fillRect/>
          </a:stretch>
        </p:blipFill>
        <p:spPr>
          <a:xfrm>
            <a:off x="1271464" y="113993"/>
            <a:ext cx="9759368" cy="5767214"/>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D1A3BBD5-2D52-68F5-5CD4-C075341DA2EF}"/>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103AC1F1-F80F-B26E-2D82-C5A465A6E66F}"/>
              </a:ext>
            </a:extLst>
          </p:cNvPr>
          <p:cNvPicPr>
            <a:picLocks noChangeAspect="1"/>
          </p:cNvPicPr>
          <p:nvPr/>
        </p:nvPicPr>
        <p:blipFill>
          <a:blip r:embed="rId2"/>
          <a:stretch>
            <a:fillRect/>
          </a:stretch>
        </p:blipFill>
        <p:spPr>
          <a:xfrm>
            <a:off x="1127447" y="116630"/>
            <a:ext cx="9626393" cy="5688633"/>
          </a:xfrm>
          <a:prstGeom prst="rect">
            <a:avLst/>
          </a:prstGeom>
        </p:spPr>
      </p:pic>
    </p:spTree>
    <p:extLst>
      <p:ext uri="{BB962C8B-B14F-4D97-AF65-F5344CB8AC3E}">
        <p14:creationId xmlns:p14="http://schemas.microsoft.com/office/powerpoint/2010/main" val="27253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000D19F0-2DAC-2274-D0A4-438709EE70C4}"/>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8F023691-B843-A17B-C84E-077840AC219C}"/>
              </a:ext>
            </a:extLst>
          </p:cNvPr>
          <p:cNvPicPr>
            <a:picLocks noChangeAspect="1"/>
          </p:cNvPicPr>
          <p:nvPr/>
        </p:nvPicPr>
        <p:blipFill>
          <a:blip r:embed="rId2"/>
          <a:stretch>
            <a:fillRect/>
          </a:stretch>
        </p:blipFill>
        <p:spPr>
          <a:xfrm>
            <a:off x="1487487" y="116631"/>
            <a:ext cx="9079443" cy="6048673"/>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CD18BB74-0B7A-3E23-C8E5-0F54116A2303}"/>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2A73B74C-45D4-4C2D-207A-85FF884AA267}"/>
              </a:ext>
            </a:extLst>
          </p:cNvPr>
          <p:cNvPicPr>
            <a:picLocks noChangeAspect="1"/>
          </p:cNvPicPr>
          <p:nvPr/>
        </p:nvPicPr>
        <p:blipFill>
          <a:blip r:embed="rId2"/>
          <a:stretch>
            <a:fillRect/>
          </a:stretch>
        </p:blipFill>
        <p:spPr>
          <a:xfrm>
            <a:off x="1415480" y="29614"/>
            <a:ext cx="8979361" cy="5835950"/>
          </a:xfrm>
          <a:prstGeom prst="rect">
            <a:avLst/>
          </a:prstGeom>
        </p:spPr>
      </p:pic>
    </p:spTree>
    <p:extLst>
      <p:ext uri="{BB962C8B-B14F-4D97-AF65-F5344CB8AC3E}">
        <p14:creationId xmlns:p14="http://schemas.microsoft.com/office/powerpoint/2010/main" val="19799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33FDE8A-3497-C948-C1BD-13153DC169BB}"/>
              </a:ext>
            </a:extLst>
          </p:cNvPr>
          <p:cNvSpPr>
            <a:spLocks noGrp="1"/>
          </p:cNvSpPr>
          <p:nvPr>
            <p:ph type="dt" sz="half" idx="10"/>
          </p:nvPr>
        </p:nvSpPr>
        <p:spPr/>
        <p:txBody>
          <a:bodyPr/>
          <a:lstStyle/>
          <a:p>
            <a:r>
              <a:rPr lang="fi-FI" dirty="0"/>
              <a:t>25.5.2026</a:t>
            </a:r>
          </a:p>
        </p:txBody>
      </p:sp>
      <p:sp>
        <p:nvSpPr>
          <p:cNvPr id="3" name="Alatunnisteen paikkamerkki 2">
            <a:extLst>
              <a:ext uri="{FF2B5EF4-FFF2-40B4-BE49-F238E27FC236}">
                <a16:creationId xmlns:a16="http://schemas.microsoft.com/office/drawing/2014/main" id="{B706DA99-BFF7-71D0-5512-47B0B692C7E2}"/>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DCE99530-DAD2-C4D6-6A29-489B3E3FB20D}"/>
              </a:ext>
            </a:extLst>
          </p:cNvPr>
          <p:cNvPicPr>
            <a:picLocks noChangeAspect="1"/>
          </p:cNvPicPr>
          <p:nvPr/>
        </p:nvPicPr>
        <p:blipFill>
          <a:blip r:embed="rId2"/>
          <a:stretch>
            <a:fillRect/>
          </a:stretch>
        </p:blipFill>
        <p:spPr>
          <a:xfrm>
            <a:off x="1288805" y="116632"/>
            <a:ext cx="9199684" cy="5990492"/>
          </a:xfrm>
          <a:prstGeom prst="rect">
            <a:avLst/>
          </a:prstGeom>
        </p:spPr>
      </p:pic>
    </p:spTree>
    <p:extLst>
      <p:ext uri="{BB962C8B-B14F-4D97-AF65-F5344CB8AC3E}">
        <p14:creationId xmlns:p14="http://schemas.microsoft.com/office/powerpoint/2010/main" val="421387107"/>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2.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3.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6244</TotalTime>
  <Words>331</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1997-2025,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193</cp:revision>
  <cp:lastPrinted>2020-05-12T08:55:58Z</cp:lastPrinted>
  <dcterms:created xsi:type="dcterms:W3CDTF">2015-12-16T10:13:18Z</dcterms:created>
  <dcterms:modified xsi:type="dcterms:W3CDTF">2026-05-26T06:33:18Z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