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85" r:id="rId5"/>
    <p:sldId id="286" r:id="rId6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D100"/>
    <a:srgbClr val="B3B3B3"/>
    <a:srgbClr val="0AA459"/>
    <a:srgbClr val="FF00E2"/>
    <a:srgbClr val="F08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66F3A3-1360-4CF7-8FCD-9B523855F6F4}" v="1" dt="2026-05-19T07:51:23.7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7505"/>
  </p:normalViewPr>
  <p:slideViewPr>
    <p:cSldViewPr>
      <p:cViewPr varScale="1">
        <p:scale>
          <a:sx n="122" d="100"/>
          <a:sy n="122" d="100"/>
        </p:scale>
        <p:origin x="96" y="504"/>
      </p:cViewPr>
      <p:guideLst>
        <p:guide orient="horz" pos="2160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rall Maija" userId="60c1a822-4f7e-4063-8333-1039756e1a7a" providerId="ADAL" clId="{2E15B5E9-0DBF-4F1D-8B32-A53C3E287891}"/>
    <pc:docChg chg="custSel modSld">
      <pc:chgData name="Schrall Maija" userId="60c1a822-4f7e-4063-8333-1039756e1a7a" providerId="ADAL" clId="{2E15B5E9-0DBF-4F1D-8B32-A53C3E287891}" dt="2026-05-19T09:10:32.111" v="25" actId="14100"/>
      <pc:docMkLst>
        <pc:docMk/>
      </pc:docMkLst>
      <pc:sldChg chg="addSp delSp modSp mod">
        <pc:chgData name="Schrall Maija" userId="60c1a822-4f7e-4063-8333-1039756e1a7a" providerId="ADAL" clId="{2E15B5E9-0DBF-4F1D-8B32-A53C3E287891}" dt="2026-05-19T09:10:32.111" v="25" actId="14100"/>
        <pc:sldMkLst>
          <pc:docMk/>
          <pc:sldMk cId="4237517514" sldId="285"/>
        </pc:sldMkLst>
        <pc:picChg chg="add mod">
          <ac:chgData name="Schrall Maija" userId="60c1a822-4f7e-4063-8333-1039756e1a7a" providerId="ADAL" clId="{2E15B5E9-0DBF-4F1D-8B32-A53C3E287891}" dt="2026-05-19T09:10:32.111" v="25" actId="14100"/>
          <ac:picMkLst>
            <pc:docMk/>
            <pc:sldMk cId="4237517514" sldId="285"/>
            <ac:picMk id="4" creationId="{98A8C12A-B04A-C517-B413-416859D32F30}"/>
          </ac:picMkLst>
        </pc:picChg>
        <pc:picChg chg="del">
          <ac:chgData name="Schrall Maija" userId="60c1a822-4f7e-4063-8333-1039756e1a7a" providerId="ADAL" clId="{2E15B5E9-0DBF-4F1D-8B32-A53C3E287891}" dt="2026-05-19T09:09:59.027" v="18" actId="478"/>
          <ac:picMkLst>
            <pc:docMk/>
            <pc:sldMk cId="4237517514" sldId="285"/>
            <ac:picMk id="5" creationId="{C931DC13-3A18-00DD-9799-B2B897D9A4F3}"/>
          </ac:picMkLst>
        </pc:picChg>
      </pc:sldChg>
      <pc:sldChg chg="addSp delSp modSp mod">
        <pc:chgData name="Schrall Maija" userId="60c1a822-4f7e-4063-8333-1039756e1a7a" providerId="ADAL" clId="{2E15B5E9-0DBF-4F1D-8B32-A53C3E287891}" dt="2026-05-19T07:51:02.282" v="17" actId="1076"/>
        <pc:sldMkLst>
          <pc:docMk/>
          <pc:sldMk cId="2780088823" sldId="286"/>
        </pc:sldMkLst>
        <pc:picChg chg="add mod">
          <ac:chgData name="Schrall Maija" userId="60c1a822-4f7e-4063-8333-1039756e1a7a" providerId="ADAL" clId="{2E15B5E9-0DBF-4F1D-8B32-A53C3E287891}" dt="2026-05-19T07:51:02.282" v="17" actId="1076"/>
          <ac:picMkLst>
            <pc:docMk/>
            <pc:sldMk cId="2780088823" sldId="286"/>
            <ac:picMk id="5" creationId="{DAE1FAC0-2F7C-B02E-6049-894BEDE1CAC1}"/>
          </ac:picMkLst>
        </pc:picChg>
        <pc:picChg chg="add del mod">
          <ac:chgData name="Schrall Maija" userId="60c1a822-4f7e-4063-8333-1039756e1a7a" providerId="ADAL" clId="{2E15B5E9-0DBF-4F1D-8B32-A53C3E287891}" dt="2026-05-19T07:50:50.246" v="15" actId="478"/>
          <ac:picMkLst>
            <pc:docMk/>
            <pc:sldMk cId="2780088823" sldId="286"/>
            <ac:picMk id="6" creationId="{BCEF0782-E5F8-627D-BC07-A29DF08AD49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i-FI"/>
              <a:t>21.5.2013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91ECDB-B9B4-4B5E-8CDA-32F7A8870D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950922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i-FI"/>
              <a:t>21.5.2013</a:t>
            </a:r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39CD1-A85E-4887-8418-7095EFD3A1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79826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07"/>
            <a:ext cx="12216680" cy="6855403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572" y="332656"/>
            <a:ext cx="2294060" cy="1296144"/>
          </a:xfrm>
          <a:prstGeom prst="rect">
            <a:avLst/>
          </a:prstGeom>
        </p:spPr>
      </p:pic>
      <p:sp>
        <p:nvSpPr>
          <p:cNvPr id="8" name="Otsikko 1"/>
          <p:cNvSpPr>
            <a:spLocks noGrp="1"/>
          </p:cNvSpPr>
          <p:nvPr>
            <p:ph type="ctrTitle"/>
          </p:nvPr>
        </p:nvSpPr>
        <p:spPr>
          <a:xfrm>
            <a:off x="816000" y="3189320"/>
            <a:ext cx="8352341" cy="1332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9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816000" y="4521320"/>
            <a:ext cx="6624149" cy="1355952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 tarvittaessa</a:t>
            </a:r>
          </a:p>
        </p:txBody>
      </p:sp>
    </p:spTree>
    <p:extLst>
      <p:ext uri="{BB962C8B-B14F-4D97-AF65-F5344CB8AC3E}">
        <p14:creationId xmlns:p14="http://schemas.microsoft.com/office/powerpoint/2010/main" val="1330599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ostelappu, viole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15" name="Taitettu kulma 14"/>
          <p:cNvSpPr/>
          <p:nvPr userDrawn="1"/>
        </p:nvSpPr>
        <p:spPr>
          <a:xfrm>
            <a:off x="609600" y="2060848"/>
            <a:ext cx="5486400" cy="3672408"/>
          </a:xfrm>
          <a:prstGeom prst="foldedCorner">
            <a:avLst/>
          </a:prstGeom>
          <a:solidFill>
            <a:schemeClr val="accent2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0"/>
          <a:lstStyle/>
          <a:p>
            <a:pPr algn="ctr"/>
            <a:endParaRPr lang="fi-FI" sz="2800" b="1" dirty="0"/>
          </a:p>
        </p:txBody>
      </p:sp>
      <p:sp>
        <p:nvSpPr>
          <p:cNvPr id="16" name="Sisällön paikkamerkki 3"/>
          <p:cNvSpPr>
            <a:spLocks noGrp="1"/>
          </p:cNvSpPr>
          <p:nvPr>
            <p:ph sz="half" idx="2"/>
          </p:nvPr>
        </p:nvSpPr>
        <p:spPr>
          <a:xfrm>
            <a:off x="6768075" y="2055460"/>
            <a:ext cx="4814325" cy="3677797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3"/>
          <p:cNvSpPr>
            <a:spLocks noGrp="1"/>
          </p:cNvSpPr>
          <p:nvPr>
            <p:ph sz="half" idx="13" hasCustomPrompt="1"/>
          </p:nvPr>
        </p:nvSpPr>
        <p:spPr>
          <a:xfrm>
            <a:off x="1007435" y="2564906"/>
            <a:ext cx="4704523" cy="2520279"/>
          </a:xfrm>
        </p:spPr>
        <p:txBody>
          <a:bodyPr anchor="ctr" anchorCtr="0">
            <a:normAutofit/>
          </a:bodyPr>
          <a:lstStyle>
            <a:lvl1pPr marL="0" indent="0" algn="ctr">
              <a:spcAft>
                <a:spcPts val="480"/>
              </a:spcAft>
              <a:buNone/>
              <a:defRPr sz="2800" b="1">
                <a:solidFill>
                  <a:schemeClr val="bg1"/>
                </a:solidFill>
              </a:defRPr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Tekstiä</a:t>
            </a:r>
          </a:p>
        </p:txBody>
      </p:sp>
    </p:spTree>
    <p:extLst>
      <p:ext uri="{BB962C8B-B14F-4D97-AF65-F5344CB8AC3E}">
        <p14:creationId xmlns:p14="http://schemas.microsoft.com/office/powerpoint/2010/main" val="230433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ostelappu,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16" name="Taitettu kulma 15"/>
          <p:cNvSpPr/>
          <p:nvPr userDrawn="1"/>
        </p:nvSpPr>
        <p:spPr>
          <a:xfrm>
            <a:off x="609600" y="1988840"/>
            <a:ext cx="5486400" cy="3672408"/>
          </a:xfrm>
          <a:prstGeom prst="foldedCorner">
            <a:avLst/>
          </a:prstGeom>
          <a:solidFill>
            <a:schemeClr val="accent3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0"/>
          <a:lstStyle/>
          <a:p>
            <a:pPr algn="ctr"/>
            <a:endParaRPr lang="fi-FI" sz="2800" b="1" dirty="0"/>
          </a:p>
        </p:txBody>
      </p:sp>
      <p:sp>
        <p:nvSpPr>
          <p:cNvPr id="17" name="Sisällön paikkamerkki 3"/>
          <p:cNvSpPr>
            <a:spLocks noGrp="1"/>
          </p:cNvSpPr>
          <p:nvPr>
            <p:ph sz="half" idx="2"/>
          </p:nvPr>
        </p:nvSpPr>
        <p:spPr>
          <a:xfrm>
            <a:off x="6768075" y="2055460"/>
            <a:ext cx="4814325" cy="3677797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3"/>
          <p:cNvSpPr>
            <a:spLocks noGrp="1"/>
          </p:cNvSpPr>
          <p:nvPr>
            <p:ph sz="half" idx="13" hasCustomPrompt="1"/>
          </p:nvPr>
        </p:nvSpPr>
        <p:spPr>
          <a:xfrm>
            <a:off x="1007435" y="2564906"/>
            <a:ext cx="4704523" cy="2520279"/>
          </a:xfrm>
        </p:spPr>
        <p:txBody>
          <a:bodyPr anchor="ctr" anchorCtr="0">
            <a:normAutofit/>
          </a:bodyPr>
          <a:lstStyle>
            <a:lvl1pPr marL="0" indent="0" algn="ctr">
              <a:spcAft>
                <a:spcPts val="480"/>
              </a:spcAft>
              <a:buNone/>
              <a:defRPr sz="2800" b="1">
                <a:solidFill>
                  <a:schemeClr val="bg1"/>
                </a:solidFill>
              </a:defRPr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Tekstiä</a:t>
            </a:r>
          </a:p>
        </p:txBody>
      </p:sp>
    </p:spTree>
    <p:extLst>
      <p:ext uri="{BB962C8B-B14F-4D97-AF65-F5344CB8AC3E}">
        <p14:creationId xmlns:p14="http://schemas.microsoft.com/office/powerpoint/2010/main" val="577532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ostelappu, 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095A8-931A-4B31-B2F3-6A691F15CD3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Taitettu kulma 6"/>
          <p:cNvSpPr/>
          <p:nvPr userDrawn="1"/>
        </p:nvSpPr>
        <p:spPr>
          <a:xfrm>
            <a:off x="609600" y="1988840"/>
            <a:ext cx="5486400" cy="3672408"/>
          </a:xfrm>
          <a:prstGeom prst="foldedCorner">
            <a:avLst/>
          </a:prstGeom>
          <a:solidFill>
            <a:schemeClr val="accent5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0"/>
          <a:lstStyle/>
          <a:p>
            <a:pPr algn="ctr"/>
            <a:endParaRPr lang="fi-FI" sz="2800" b="1" dirty="0"/>
          </a:p>
        </p:txBody>
      </p:sp>
      <p:sp>
        <p:nvSpPr>
          <p:cNvPr id="8" name="Sisällön paikkamerkki 3"/>
          <p:cNvSpPr>
            <a:spLocks noGrp="1"/>
          </p:cNvSpPr>
          <p:nvPr>
            <p:ph sz="half" idx="2"/>
          </p:nvPr>
        </p:nvSpPr>
        <p:spPr>
          <a:xfrm>
            <a:off x="6768075" y="2055460"/>
            <a:ext cx="4814325" cy="3677797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0" name="Sisällön paikkamerkki 3"/>
          <p:cNvSpPr>
            <a:spLocks noGrp="1"/>
          </p:cNvSpPr>
          <p:nvPr>
            <p:ph sz="half" idx="13" hasCustomPrompt="1"/>
          </p:nvPr>
        </p:nvSpPr>
        <p:spPr>
          <a:xfrm>
            <a:off x="1007435" y="2564906"/>
            <a:ext cx="4704523" cy="2520279"/>
          </a:xfrm>
        </p:spPr>
        <p:txBody>
          <a:bodyPr anchor="ctr" anchorCtr="0">
            <a:normAutofit/>
          </a:bodyPr>
          <a:lstStyle>
            <a:lvl1pPr marL="0" indent="0" algn="ctr">
              <a:spcAft>
                <a:spcPts val="480"/>
              </a:spcAft>
              <a:buNone/>
              <a:defRPr sz="2800" b="1">
                <a:solidFill>
                  <a:schemeClr val="bg1"/>
                </a:solidFill>
              </a:defRPr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Tekstiä</a:t>
            </a:r>
          </a:p>
        </p:txBody>
      </p:sp>
    </p:spTree>
    <p:extLst>
      <p:ext uri="{BB962C8B-B14F-4D97-AF65-F5344CB8AC3E}">
        <p14:creationId xmlns:p14="http://schemas.microsoft.com/office/powerpoint/2010/main" val="669313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ostelappu, 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15" name="Taitettu kulma 14"/>
          <p:cNvSpPr/>
          <p:nvPr userDrawn="1"/>
        </p:nvSpPr>
        <p:spPr>
          <a:xfrm>
            <a:off x="609600" y="1988840"/>
            <a:ext cx="5486400" cy="3672408"/>
          </a:xfrm>
          <a:prstGeom prst="foldedCorner">
            <a:avLst/>
          </a:prstGeom>
          <a:solidFill>
            <a:schemeClr val="accent1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0"/>
          <a:lstStyle/>
          <a:p>
            <a:pPr algn="ctr"/>
            <a:endParaRPr lang="fi-FI" sz="2800" b="1" dirty="0"/>
          </a:p>
        </p:txBody>
      </p:sp>
      <p:sp>
        <p:nvSpPr>
          <p:cNvPr id="16" name="Sisällön paikkamerkki 3"/>
          <p:cNvSpPr>
            <a:spLocks noGrp="1"/>
          </p:cNvSpPr>
          <p:nvPr>
            <p:ph sz="half" idx="2"/>
          </p:nvPr>
        </p:nvSpPr>
        <p:spPr>
          <a:xfrm>
            <a:off x="6768075" y="2055460"/>
            <a:ext cx="4814325" cy="3677797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3"/>
          <p:cNvSpPr>
            <a:spLocks noGrp="1"/>
          </p:cNvSpPr>
          <p:nvPr>
            <p:ph sz="half" idx="13" hasCustomPrompt="1"/>
          </p:nvPr>
        </p:nvSpPr>
        <p:spPr>
          <a:xfrm>
            <a:off x="1007435" y="2564906"/>
            <a:ext cx="4704523" cy="2520279"/>
          </a:xfrm>
        </p:spPr>
        <p:txBody>
          <a:bodyPr anchor="ctr" anchorCtr="0">
            <a:normAutofit/>
          </a:bodyPr>
          <a:lstStyle>
            <a:lvl1pPr marL="0" indent="0" algn="ctr">
              <a:spcAft>
                <a:spcPts val="480"/>
              </a:spcAft>
              <a:buNone/>
              <a:defRPr sz="2800" b="1">
                <a:solidFill>
                  <a:schemeClr val="bg1"/>
                </a:solidFill>
              </a:defRPr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Tekstiä</a:t>
            </a:r>
          </a:p>
        </p:txBody>
      </p:sp>
    </p:spTree>
    <p:extLst>
      <p:ext uri="{BB962C8B-B14F-4D97-AF65-F5344CB8AC3E}">
        <p14:creationId xmlns:p14="http://schemas.microsoft.com/office/powerpoint/2010/main" val="2377100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ljä pisar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1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1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16" name="Kyynel 15"/>
          <p:cNvSpPr/>
          <p:nvPr userDrawn="1"/>
        </p:nvSpPr>
        <p:spPr>
          <a:xfrm rot="8115556">
            <a:off x="6288397" y="1316027"/>
            <a:ext cx="1965285" cy="1963238"/>
          </a:xfrm>
          <a:prstGeom prst="teardrop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/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18" name="Kyynel 17"/>
          <p:cNvSpPr/>
          <p:nvPr userDrawn="1"/>
        </p:nvSpPr>
        <p:spPr>
          <a:xfrm rot="13281518">
            <a:off x="8050937" y="2791649"/>
            <a:ext cx="1962000" cy="1962000"/>
          </a:xfrm>
          <a:prstGeom prst="teardrop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/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20" name="Kyynel 19"/>
          <p:cNvSpPr/>
          <p:nvPr userDrawn="1"/>
        </p:nvSpPr>
        <p:spPr>
          <a:xfrm rot="18822387">
            <a:off x="6290039" y="4373378"/>
            <a:ext cx="1962000" cy="1962000"/>
          </a:xfrm>
          <a:prstGeom prst="teardrop">
            <a:avLst/>
          </a:prstGeom>
          <a:solidFill>
            <a:srgbClr val="F7D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/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21" name="Kyynel 20"/>
          <p:cNvSpPr/>
          <p:nvPr userDrawn="1"/>
        </p:nvSpPr>
        <p:spPr>
          <a:xfrm rot="2700000">
            <a:off x="1947664" y="1879422"/>
            <a:ext cx="3772800" cy="3772800"/>
          </a:xfrm>
          <a:prstGeom prst="teardrop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/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22" name="Tekstin paikkamerkki 25"/>
          <p:cNvSpPr>
            <a:spLocks noGrp="1"/>
          </p:cNvSpPr>
          <p:nvPr>
            <p:ph type="body" sz="quarter" idx="13" hasCustomPrompt="1"/>
          </p:nvPr>
        </p:nvSpPr>
        <p:spPr>
          <a:xfrm>
            <a:off x="2330574" y="2780928"/>
            <a:ext cx="2973338" cy="1774196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/>
              <a:t>Tekstiä</a:t>
            </a:r>
          </a:p>
        </p:txBody>
      </p:sp>
      <p:sp>
        <p:nvSpPr>
          <p:cNvPr id="23" name="Tekstin paikkamerkki 25"/>
          <p:cNvSpPr>
            <a:spLocks noGrp="1"/>
          </p:cNvSpPr>
          <p:nvPr>
            <p:ph type="body" sz="quarter" idx="14" hasCustomPrompt="1"/>
          </p:nvPr>
        </p:nvSpPr>
        <p:spPr>
          <a:xfrm>
            <a:off x="8052285" y="3251748"/>
            <a:ext cx="1899365" cy="10792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fi-FI" dirty="0"/>
              <a:t>Tekstiä</a:t>
            </a:r>
          </a:p>
        </p:txBody>
      </p:sp>
      <p:sp>
        <p:nvSpPr>
          <p:cNvPr id="24" name="Tekstin paikkamerkki 25"/>
          <p:cNvSpPr>
            <a:spLocks noGrp="1"/>
          </p:cNvSpPr>
          <p:nvPr>
            <p:ph type="body" sz="quarter" idx="15" hasCustomPrompt="1"/>
          </p:nvPr>
        </p:nvSpPr>
        <p:spPr>
          <a:xfrm>
            <a:off x="6321357" y="1700808"/>
            <a:ext cx="1899365" cy="10792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fi-FI" dirty="0"/>
              <a:t>Tekstiä</a:t>
            </a:r>
          </a:p>
        </p:txBody>
      </p:sp>
      <p:sp>
        <p:nvSpPr>
          <p:cNvPr id="25" name="Tekstin paikkamerkki 25"/>
          <p:cNvSpPr>
            <a:spLocks noGrp="1"/>
          </p:cNvSpPr>
          <p:nvPr>
            <p:ph type="body" sz="quarter" idx="16" hasCustomPrompt="1"/>
          </p:nvPr>
        </p:nvSpPr>
        <p:spPr>
          <a:xfrm>
            <a:off x="6321357" y="4817499"/>
            <a:ext cx="1899365" cy="10792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fi-FI" dirty="0"/>
              <a:t>Tekstiä</a:t>
            </a:r>
          </a:p>
        </p:txBody>
      </p:sp>
    </p:spTree>
    <p:extLst>
      <p:ext uri="{BB962C8B-B14F-4D97-AF65-F5344CB8AC3E}">
        <p14:creationId xmlns:p14="http://schemas.microsoft.com/office/powerpoint/2010/main" val="1577615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10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9702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ilman otsikk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18814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aksipalstaa, otsikko + ingre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908720"/>
            <a:ext cx="4011084" cy="1162050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908721"/>
            <a:ext cx="6815667" cy="5217443"/>
          </a:xfrm>
        </p:spPr>
        <p:txBody>
          <a:bodyPr/>
          <a:lstStyle>
            <a:lvl1pPr>
              <a:spcAft>
                <a:spcPts val="480"/>
              </a:spcAft>
              <a:defRPr sz="2000">
                <a:solidFill>
                  <a:schemeClr val="tx1"/>
                </a:solidFill>
              </a:defRPr>
            </a:lvl1pPr>
            <a:lvl2pPr>
              <a:spcBef>
                <a:spcPts val="384"/>
              </a:spcBef>
              <a:defRPr sz="1800">
                <a:solidFill>
                  <a:schemeClr val="tx1"/>
                </a:solidFill>
              </a:defRPr>
            </a:lvl2pPr>
            <a:lvl3pPr>
              <a:spcBef>
                <a:spcPts val="384"/>
              </a:spcBef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2318523"/>
            <a:ext cx="4011084" cy="38076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11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2907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4800600"/>
            <a:ext cx="10977205" cy="566738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609600" y="612775"/>
            <a:ext cx="1097720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Vedä kuva paikkamerkkiin tai lisää napsauttamalla kuvaketta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0" y="5367338"/>
            <a:ext cx="10977205" cy="8048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11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00285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492"/>
            <a:ext cx="12195482" cy="6843507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776" y="620688"/>
            <a:ext cx="3805268" cy="2149976"/>
          </a:xfrm>
          <a:prstGeom prst="rect">
            <a:avLst/>
          </a:prstGeom>
        </p:spPr>
      </p:pic>
      <p:sp>
        <p:nvSpPr>
          <p:cNvPr id="5" name="Tekstin paikkamerkki 6"/>
          <p:cNvSpPr>
            <a:spLocks noGrp="1"/>
          </p:cNvSpPr>
          <p:nvPr>
            <p:ph type="body" sz="quarter" idx="13"/>
          </p:nvPr>
        </p:nvSpPr>
        <p:spPr>
          <a:xfrm>
            <a:off x="4013400" y="3861048"/>
            <a:ext cx="4194835" cy="158417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800"/>
              </a:spcAft>
              <a:buNone/>
              <a:defRPr sz="1800"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996351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alatunniste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07"/>
            <a:ext cx="12216680" cy="685540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572" y="332656"/>
            <a:ext cx="2294060" cy="1296144"/>
          </a:xfrm>
          <a:prstGeom prst="rect">
            <a:avLst/>
          </a:prstGeom>
        </p:spPr>
      </p:pic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05405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10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650205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3" name="Otsikko 1"/>
          <p:cNvSpPr>
            <a:spLocks noGrp="1"/>
          </p:cNvSpPr>
          <p:nvPr>
            <p:ph type="ctrTitle"/>
          </p:nvPr>
        </p:nvSpPr>
        <p:spPr>
          <a:xfrm>
            <a:off x="816000" y="3189320"/>
            <a:ext cx="8352341" cy="1332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14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816000" y="4521320"/>
            <a:ext cx="6624149" cy="1355952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 tarvittaessa</a:t>
            </a:r>
          </a:p>
        </p:txBody>
      </p:sp>
    </p:spTree>
    <p:extLst>
      <p:ext uri="{BB962C8B-B14F-4D97-AF65-F5344CB8AC3E}">
        <p14:creationId xmlns:p14="http://schemas.microsoft.com/office/powerpoint/2010/main" val="3775279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spcAft>
                <a:spcPts val="480"/>
              </a:spcAft>
              <a:defRPr/>
            </a:lvl1pPr>
            <a:lvl2pPr>
              <a:spcBef>
                <a:spcPts val="384"/>
              </a:spcBef>
              <a:defRPr/>
            </a:lvl2pPr>
            <a:lvl3pPr>
              <a:spcBef>
                <a:spcPts val="384"/>
              </a:spcBef>
              <a:defRPr/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763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spcAft>
                <a:spcPts val="480"/>
              </a:spcAft>
              <a:defRPr/>
            </a:lvl1pPr>
            <a:lvl2pPr>
              <a:spcBef>
                <a:spcPts val="384"/>
              </a:spcBef>
              <a:defRPr/>
            </a:lvl2pPr>
            <a:lvl3pPr>
              <a:spcBef>
                <a:spcPts val="384"/>
              </a:spcBef>
              <a:defRPr/>
            </a:lvl3pPr>
            <a:lvl4pPr>
              <a:spcBef>
                <a:spcPts val="384"/>
              </a:spcBef>
              <a:defRPr/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546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654" y="1"/>
            <a:ext cx="12221309" cy="6858000"/>
          </a:xfrm>
          <a:prstGeom prst="rect">
            <a:avLst/>
          </a:prstGeom>
        </p:spPr>
      </p:pic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1919830" y="2708920"/>
            <a:ext cx="8352341" cy="1332000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7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919830" y="4040920"/>
            <a:ext cx="8352341" cy="13559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 tarvittaessa</a:t>
            </a:r>
          </a:p>
        </p:txBody>
      </p:sp>
    </p:spTree>
    <p:extLst>
      <p:ext uri="{BB962C8B-B14F-4D97-AF65-F5344CB8AC3E}">
        <p14:creationId xmlns:p14="http://schemas.microsoft.com/office/powerpoint/2010/main" val="2063567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480"/>
              </a:spcAft>
              <a:defRPr/>
            </a:lvl1pPr>
            <a:lvl2pPr>
              <a:spcBef>
                <a:spcPts val="0"/>
              </a:spcBef>
              <a:spcAft>
                <a:spcPts val="384"/>
              </a:spcAft>
              <a:defRPr/>
            </a:lvl2pPr>
            <a:lvl3pPr>
              <a:spcBef>
                <a:spcPts val="100"/>
              </a:spcBef>
              <a:spcAft>
                <a:spcPts val="384"/>
              </a:spcAft>
              <a:defRPr/>
            </a:lvl3pPr>
            <a:lvl4pPr>
              <a:spcBef>
                <a:spcPts val="100"/>
              </a:spcBef>
              <a:spcAft>
                <a:spcPts val="384"/>
              </a:spcAft>
              <a:defRPr/>
            </a:lvl4pPr>
            <a:lvl5pPr>
              <a:spcBef>
                <a:spcPts val="100"/>
              </a:spcBef>
              <a:spcAft>
                <a:spcPts val="384"/>
              </a:spcAft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5217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e pointt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095A8-931A-4B31-B2F3-6A691F15CD3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Sisällön paikkamerkki 4"/>
          <p:cNvSpPr>
            <a:spLocks noGrp="1"/>
          </p:cNvSpPr>
          <p:nvPr>
            <p:ph idx="1" hasCustomPrompt="1"/>
          </p:nvPr>
        </p:nvSpPr>
        <p:spPr>
          <a:xfrm>
            <a:off x="609600" y="1752600"/>
            <a:ext cx="10972800" cy="4419600"/>
          </a:xfrm>
        </p:spPr>
        <p:txBody>
          <a:bodyPr>
            <a:normAutofit/>
          </a:bodyPr>
          <a:lstStyle>
            <a:lvl1pPr marL="914400" indent="-914400">
              <a:lnSpc>
                <a:spcPts val="5000"/>
              </a:lnSpc>
              <a:buFont typeface="+mj-lt"/>
              <a:buAutoNum type="arabicPeriod"/>
              <a:defRPr sz="4800" b="1" kern="1200" spc="-80" baseline="0">
                <a:solidFill>
                  <a:schemeClr val="accent2"/>
                </a:solidFill>
              </a:defRPr>
            </a:lvl1pPr>
          </a:lstStyle>
          <a:p>
            <a:r>
              <a:rPr lang="fi-FI" dirty="0"/>
              <a:t>Kolme pointtia</a:t>
            </a:r>
            <a:br>
              <a:rPr lang="fi-FI" dirty="0"/>
            </a:br>
            <a:r>
              <a:rPr lang="fi-FI" dirty="0" err="1"/>
              <a:t>sdfsdfsf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316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095A8-931A-4B31-B2F3-6A691F15CD3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Sisällön paikkamerkki 4"/>
          <p:cNvSpPr>
            <a:spLocks noGrp="1"/>
          </p:cNvSpPr>
          <p:nvPr>
            <p:ph idx="1" hasCustomPrompt="1"/>
          </p:nvPr>
        </p:nvSpPr>
        <p:spPr>
          <a:xfrm>
            <a:off x="609600" y="620688"/>
            <a:ext cx="10972800" cy="5328592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ts val="5000"/>
              </a:lnSpc>
              <a:buFont typeface="+mj-lt"/>
              <a:buNone/>
              <a:defRPr sz="4800" b="1" kern="1200" spc="-80" baseline="0">
                <a:solidFill>
                  <a:schemeClr val="accent2"/>
                </a:solidFill>
              </a:defRPr>
            </a:lvl1pPr>
          </a:lstStyle>
          <a:p>
            <a:r>
              <a:rPr lang="fi-FI" dirty="0"/>
              <a:t>”Lisää sitaatti tähän.”</a:t>
            </a:r>
          </a:p>
        </p:txBody>
      </p:sp>
    </p:spTree>
    <p:extLst>
      <p:ext uri="{BB962C8B-B14F-4D97-AF65-F5344CB8AC3E}">
        <p14:creationId xmlns:p14="http://schemas.microsoft.com/office/powerpoint/2010/main" val="180835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kapp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1404640" cy="365125"/>
          </a:xfrm>
        </p:spPr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028061" y="6373916"/>
            <a:ext cx="3860800" cy="365125"/>
          </a:xfrm>
        </p:spPr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095A8-931A-4B31-B2F3-6A691F15CD3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Sisällön paikkamerkki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10972800" cy="4277072"/>
          </a:xfrm>
        </p:spPr>
        <p:txBody>
          <a:bodyPr>
            <a:normAutofit/>
          </a:bodyPr>
          <a:lstStyle>
            <a:lvl1pPr marL="0" indent="0">
              <a:spcAft>
                <a:spcPts val="480"/>
              </a:spcAft>
              <a:buNone/>
              <a:defRPr sz="2400" baseline="0"/>
            </a:lvl1pPr>
            <a:lvl2pPr marL="457200" indent="0">
              <a:spcBef>
                <a:spcPts val="0"/>
              </a:spcBef>
              <a:spcAft>
                <a:spcPts val="384"/>
              </a:spcAft>
              <a:buNone/>
              <a:defRPr/>
            </a:lvl2pPr>
            <a:lvl3pPr marL="914400" indent="0">
              <a:spcBef>
                <a:spcPts val="100"/>
              </a:spcBef>
              <a:spcAft>
                <a:spcPts val="384"/>
              </a:spcAft>
              <a:buNone/>
              <a:defRPr/>
            </a:lvl3pPr>
            <a:lvl4pPr marL="1371600" indent="0">
              <a:spcBef>
                <a:spcPts val="100"/>
              </a:spcBef>
              <a:spcAft>
                <a:spcPts val="384"/>
              </a:spcAft>
              <a:buNone/>
              <a:defRPr/>
            </a:lvl4pPr>
            <a:lvl5pPr marL="1828800" indent="0">
              <a:spcBef>
                <a:spcPts val="100"/>
              </a:spcBef>
              <a:spcAft>
                <a:spcPts val="384"/>
              </a:spcAft>
              <a:buNone/>
              <a:defRPr/>
            </a:lvl5pPr>
          </a:lstStyle>
          <a:p>
            <a:pPr lvl="0"/>
            <a:r>
              <a:rPr lang="fi-FI" dirty="0"/>
              <a:t>Teksti ilman listapallukoita. Kirjoita teksti kappalemuotoon.</a:t>
            </a:r>
          </a:p>
        </p:txBody>
      </p:sp>
    </p:spTree>
    <p:extLst>
      <p:ext uri="{BB962C8B-B14F-4D97-AF65-F5344CB8AC3E}">
        <p14:creationId xmlns:p14="http://schemas.microsoft.com/office/powerpoint/2010/main" val="791002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>
              <a:spcBef>
                <a:spcPts val="384"/>
              </a:spcBef>
              <a:spcAft>
                <a:spcPts val="0"/>
              </a:spcAft>
              <a:defRPr sz="1800"/>
            </a:lvl2pPr>
            <a:lvl3pPr>
              <a:spcBef>
                <a:spcPts val="384"/>
              </a:spcBef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1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3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986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ksi palstaa alaotsik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>
              <a:spcBef>
                <a:spcPts val="384"/>
              </a:spcBef>
              <a:defRPr sz="1800"/>
            </a:lvl2pPr>
            <a:lvl3pPr>
              <a:spcBef>
                <a:spcPts val="384"/>
              </a:spcBef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>
              <a:spcBef>
                <a:spcPts val="384"/>
              </a:spcBef>
              <a:defRPr sz="1800"/>
            </a:lvl2pPr>
            <a:lvl3pPr>
              <a:spcBef>
                <a:spcPts val="384"/>
              </a:spcBef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3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14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5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7526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435600"/>
            <a:ext cx="10972800" cy="97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277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619019" y="6376244"/>
            <a:ext cx="140464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10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365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BA095A8-931A-4B31-B2F3-6A691F15CD3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7780" y="5877273"/>
            <a:ext cx="1432836" cy="809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17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72" r:id="rId3"/>
    <p:sldLayoutId id="2147483662" r:id="rId4"/>
    <p:sldLayoutId id="2147483670" r:id="rId5"/>
    <p:sldLayoutId id="2147483674" r:id="rId6"/>
    <p:sldLayoutId id="2147483671" r:id="rId7"/>
    <p:sldLayoutId id="2147483652" r:id="rId8"/>
    <p:sldLayoutId id="2147483653" r:id="rId9"/>
    <p:sldLayoutId id="2147483666" r:id="rId10"/>
    <p:sldLayoutId id="2147483667" r:id="rId11"/>
    <p:sldLayoutId id="2147483673" r:id="rId12"/>
    <p:sldLayoutId id="2147483668" r:id="rId13"/>
    <p:sldLayoutId id="2147483669" r:id="rId14"/>
    <p:sldLayoutId id="2147483654" r:id="rId15"/>
    <p:sldLayoutId id="2147483655" r:id="rId16"/>
    <p:sldLayoutId id="2147483656" r:id="rId17"/>
    <p:sldLayoutId id="2147483657" r:id="rId18"/>
    <p:sldLayoutId id="2147483660" r:id="rId19"/>
    <p:sldLayoutId id="2147483658" r:id="rId20"/>
    <p:sldLayoutId id="2147483659" r:id="rId21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spcAft>
          <a:spcPts val="180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480"/>
        </a:spcBef>
        <a:spcAft>
          <a:spcPts val="0"/>
        </a:spcAft>
        <a:buClr>
          <a:srgbClr val="00B0F0"/>
        </a:buClr>
        <a:buSzPct val="90000"/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09356B0-19C5-4D79-991E-2C1AD579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6C4E38E-B4BD-43DB-BA30-435E0840F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98A8C12A-B04A-C517-B413-416859D32F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448" y="116630"/>
            <a:ext cx="10131396" cy="5688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517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1FA11B3-9ECA-E961-0413-3001BD8D2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25.5.2026</a:t>
            </a:r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6A996BF-2564-A92D-9D9B-E30CB2A4D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DAE1FAC0-2F7C-B02E-6049-894BEDE1CA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464" y="188640"/>
            <a:ext cx="9379432" cy="5740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88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TELA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75113"/>
      </a:accent1>
      <a:accent2>
        <a:srgbClr val="A53388"/>
      </a:accent2>
      <a:accent3>
        <a:srgbClr val="23BAE2"/>
      </a:accent3>
      <a:accent4>
        <a:srgbClr val="2B7BBB"/>
      </a:accent4>
      <a:accent5>
        <a:srgbClr val="C9D200"/>
      </a:accent5>
      <a:accent6>
        <a:srgbClr val="97BF0D"/>
      </a:accent6>
      <a:hlink>
        <a:srgbClr val="A53388"/>
      </a:hlink>
      <a:folHlink>
        <a:srgbClr val="2B7BBB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uodika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ela" id="{832210D1-9541-45A3-947B-71FCC75AFB8F}" vid="{0468865B-B8B9-45BB-AF3E-838BEF65D77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d08b4c2-5760-49a6-901a-6f5fffdd6222">
      <Value>25</Value>
    </TaxCatchAll>
    <id7d33b7eb1940669d6fb7c47074d709 xmlns="ed08b4c2-5760-49a6-901a-6f5fffdd6222">
      <Terms xmlns="http://schemas.microsoft.com/office/infopath/2007/PartnerControls">
        <TermInfo xmlns="http://schemas.microsoft.com/office/infopath/2007/PartnerControls">
          <TermName xmlns="http://schemas.microsoft.com/office/infopath/2007/PartnerControls">Sijoitustilastot​</TermName>
          <TermId xmlns="http://schemas.microsoft.com/office/infopath/2007/PartnerControls">7125acfb-daf5-45cd-a0db-3bc85077cd35</TermId>
        </TermInfo>
      </Terms>
    </id7d33b7eb1940669d6fb7c47074d709>
    <TaxKeywordTaxHTField xmlns="ed08b4c2-5760-49a6-901a-6f5fffdd6222">
      <Terms xmlns="http://schemas.microsoft.com/office/infopath/2007/PartnerControls"/>
    </TaxKeywordTaxHTField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E8FDCFDE5ACB741A8D48CD9A7DC9237" ma:contentTypeVersion="20" ma:contentTypeDescription="Luo uusi asiakirja." ma:contentTypeScope="" ma:versionID="1a6a6fffcfd9472c74ae01390068b67a">
  <xsd:schema xmlns:xsd="http://www.w3.org/2001/XMLSchema" xmlns:xs="http://www.w3.org/2001/XMLSchema" xmlns:p="http://schemas.microsoft.com/office/2006/metadata/properties" xmlns:ns2="ed08b4c2-5760-49a6-901a-6f5fffdd6222" xmlns:ns3="e18f8c2f-1271-4df9-830f-785d0d650b18" xmlns:ns4="d95912f8-ee48-4719-ba9e-422085572dfa" targetNamespace="http://schemas.microsoft.com/office/2006/metadata/properties" ma:root="true" ma:fieldsID="4868fd7ce53ea5b4b93aa8c35775f24d" ns2:_="" ns3:_="" ns4:_="">
    <xsd:import namespace="ed08b4c2-5760-49a6-901a-6f5fffdd6222"/>
    <xsd:import namespace="e18f8c2f-1271-4df9-830f-785d0d650b18"/>
    <xsd:import namespace="d95912f8-ee48-4719-ba9e-422085572dfa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id7d33b7eb1940669d6fb7c47074d709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08b4c2-5760-49a6-901a-6f5fffdd6222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Yrityksen avainsanat" ma:fieldId="{23f27201-bee3-471e-b2e7-b64fd8b7ca38}" ma:taxonomyMulti="true" ma:sspId="a325ba61-116c-4d7c-9c25-2c1b148ea2f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adf85069-b563-4a18-8d86-76f96fba9fee}" ma:internalName="TaxCatchAll" ma:showField="CatchAllData" ma:web="d95912f8-ee48-4719-ba9e-422085572d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id7d33b7eb1940669d6fb7c47074d709" ma:index="12" ma:taxonomy="true" ma:internalName="id7d33b7eb1940669d6fb7c47074d709" ma:taxonomyFieldName="Asiakokonaisuus" ma:displayName="Asiakokonaisuus" ma:default="1;#Yleinen|4ee43028-0df8-4956-b125-d9af33313356" ma:fieldId="{2d7d33b7-eb19-4066-9d6f-b7c47074d709}" ma:sspId="a325ba61-116c-4d7c-9c25-2c1b148ea2fa" ma:termSetId="ee5f4837-53fa-4938-b3cb-2fe2dde02421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8f8c2f-1271-4df9-830f-785d0d650b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4" nillable="true" ma:displayName="Location" ma:internalName="MediaServiceLocation" ma:readOnly="true">
      <xsd:simpleType>
        <xsd:restriction base="dms:Text"/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5912f8-ee48-4719-ba9e-422085572dfa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048F9E-D9E4-4D95-8705-34AFBBC68C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45DB96-17DA-44E5-95F8-76C96C24DACC}">
  <ds:schemaRefs>
    <ds:schemaRef ds:uri="http://schemas.microsoft.com/office/2006/metadata/properties"/>
    <ds:schemaRef ds:uri="http://purl.org/dc/terms/"/>
    <ds:schemaRef ds:uri="d95912f8-ee48-4719-ba9e-422085572dfa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ed08b4c2-5760-49a6-901a-6f5fffdd6222"/>
    <ds:schemaRef ds:uri="http://schemas.microsoft.com/office/2006/documentManagement/types"/>
    <ds:schemaRef ds:uri="e18f8c2f-1271-4df9-830f-785d0d650b18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1047C3B-F3FC-44FE-8ED6-51C1A478F6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08b4c2-5760-49a6-901a-6f5fffdd6222"/>
    <ds:schemaRef ds:uri="e18f8c2f-1271-4df9-830f-785d0d650b18"/>
    <ds:schemaRef ds:uri="d95912f8-ee48-4719-ba9e-422085572d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Tela</Template>
  <TotalTime>10525</TotalTime>
  <Words>8</Words>
  <Application>Microsoft Office PowerPoint</Application>
  <PresentationFormat>Laajakuva</PresentationFormat>
  <Paragraphs>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Trebuchet MS</vt:lpstr>
      <vt:lpstr>Office-teema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Tämä on otsikko</dc:title>
  <dc:creator>Marko Myllyaho</dc:creator>
  <cp:lastModifiedBy>Schrall Maija</cp:lastModifiedBy>
  <cp:revision>200</cp:revision>
  <cp:lastPrinted>2020-05-12T08:55:58Z</cp:lastPrinted>
  <dcterms:created xsi:type="dcterms:W3CDTF">2015-12-16T10:13:18Z</dcterms:created>
  <dcterms:modified xsi:type="dcterms:W3CDTF">2026-05-19T09:10:39Z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0x0101000E8FDCFDE5ACB741A8D48CD9A7DC9237</vt:lpwstr>
  </property>
  <property fmtid="{D5CDD505-2E9C-101B-9397-08002B2CF9AE}" pid="3" name="TaxKeyword">
    <vt:lpwstr/>
  </property>
  <property fmtid="{D5CDD505-2E9C-101B-9397-08002B2CF9AE}" pid="4" name="Asiakirjatyyppi">
    <vt:lpwstr>41;#Esitys|6b3decec-4b81-41f0-bf0e-94ccc16053fc</vt:lpwstr>
  </property>
  <property fmtid="{D5CDD505-2E9C-101B-9397-08002B2CF9AE}" pid="5" name="Asiakokonaisuus">
    <vt:lpwstr>25;#Sijoitustilastot​|7125acfb-daf5-45cd-a0db-3bc85077cd35</vt:lpwstr>
  </property>
</Properties>
</file>