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100"/>
    <a:srgbClr val="B3B3B3"/>
    <a:srgbClr val="0AA459"/>
    <a:srgbClr val="FF00E2"/>
    <a:srgbClr val="F0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7505"/>
  </p:normalViewPr>
  <p:slideViewPr>
    <p:cSldViewPr>
      <p:cViewPr varScale="1">
        <p:scale>
          <a:sx n="74" d="100"/>
          <a:sy n="74" d="100"/>
        </p:scale>
        <p:origin x="300" y="56"/>
      </p:cViewPr>
      <p:guideLst>
        <p:guide orient="horz" pos="2160"/>
        <p:guide pos="3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rall Maija" userId="60c1a822-4f7e-4063-8333-1039756e1a7a" providerId="ADAL" clId="{2E15B5E9-0DBF-4F1D-8B32-A53C3E287891}"/>
    <pc:docChg chg="custSel modSld">
      <pc:chgData name="Schrall Maija" userId="60c1a822-4f7e-4063-8333-1039756e1a7a" providerId="ADAL" clId="{2E15B5E9-0DBF-4F1D-8B32-A53C3E287891}" dt="2026-08-28T07:40:23.350" v="87" actId="14100"/>
      <pc:docMkLst>
        <pc:docMk/>
      </pc:docMkLst>
      <pc:sldChg chg="addSp delSp modSp mod">
        <pc:chgData name="Schrall Maija" userId="60c1a822-4f7e-4063-8333-1039756e1a7a" providerId="ADAL" clId="{2E15B5E9-0DBF-4F1D-8B32-A53C3E287891}" dt="2026-08-24T07:19:19.779" v="53" actId="14100"/>
        <pc:sldMkLst>
          <pc:docMk/>
          <pc:sldMk cId="4281502375" sldId="273"/>
        </pc:sldMkLst>
        <pc:picChg chg="add mod">
          <ac:chgData name="Schrall Maija" userId="60c1a822-4f7e-4063-8333-1039756e1a7a" providerId="ADAL" clId="{2E15B5E9-0DBF-4F1D-8B32-A53C3E287891}" dt="2026-08-24T07:19:19.779" v="53" actId="14100"/>
          <ac:picMkLst>
            <pc:docMk/>
            <pc:sldMk cId="4281502375" sldId="273"/>
            <ac:picMk id="8" creationId="{CA3E9214-8DF7-FFA7-7FB1-5AA8722949CC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7:20:21.689" v="59" actId="14100"/>
        <pc:sldMkLst>
          <pc:docMk/>
          <pc:sldMk cId="2846619137" sldId="274"/>
        </pc:sldMkLst>
        <pc:picChg chg="add mod">
          <ac:chgData name="Schrall Maija" userId="60c1a822-4f7e-4063-8333-1039756e1a7a" providerId="ADAL" clId="{2E15B5E9-0DBF-4F1D-8B32-A53C3E287891}" dt="2026-08-24T07:20:21.689" v="59" actId="14100"/>
          <ac:picMkLst>
            <pc:docMk/>
            <pc:sldMk cId="2846619137" sldId="274"/>
            <ac:picMk id="8" creationId="{E37BD5BF-28C9-B35B-19D3-775426349ECB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7:21:24.471" v="66" actId="14100"/>
        <pc:sldMkLst>
          <pc:docMk/>
          <pc:sldMk cId="847836644" sldId="275"/>
        </pc:sldMkLst>
        <pc:picChg chg="add mod">
          <ac:chgData name="Schrall Maija" userId="60c1a822-4f7e-4063-8333-1039756e1a7a" providerId="ADAL" clId="{2E15B5E9-0DBF-4F1D-8B32-A53C3E287891}" dt="2026-08-24T07:21:24.471" v="66" actId="14100"/>
          <ac:picMkLst>
            <pc:docMk/>
            <pc:sldMk cId="847836644" sldId="275"/>
            <ac:picMk id="8" creationId="{C189F753-A90E-C8ED-53EB-5C2F1A4DCF62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7:22:14.236" v="73" actId="14100"/>
        <pc:sldMkLst>
          <pc:docMk/>
          <pc:sldMk cId="952903283" sldId="276"/>
        </pc:sldMkLst>
        <pc:picChg chg="add mod">
          <ac:chgData name="Schrall Maija" userId="60c1a822-4f7e-4063-8333-1039756e1a7a" providerId="ADAL" clId="{2E15B5E9-0DBF-4F1D-8B32-A53C3E287891}" dt="2026-08-24T07:22:14.236" v="73" actId="14100"/>
          <ac:picMkLst>
            <pc:docMk/>
            <pc:sldMk cId="952903283" sldId="276"/>
            <ac:picMk id="8" creationId="{7CDA1A18-6BE7-CE9F-8AC3-25A3AD2B1079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4:58:12.744" v="41" actId="1076"/>
        <pc:sldMkLst>
          <pc:docMk/>
          <pc:sldMk cId="1577759360" sldId="277"/>
        </pc:sldMkLst>
        <pc:picChg chg="add mod">
          <ac:chgData name="Schrall Maija" userId="60c1a822-4f7e-4063-8333-1039756e1a7a" providerId="ADAL" clId="{2E15B5E9-0DBF-4F1D-8B32-A53C3E287891}" dt="2026-08-24T04:58:12.744" v="41" actId="1076"/>
          <ac:picMkLst>
            <pc:docMk/>
            <pc:sldMk cId="1577759360" sldId="277"/>
            <ac:picMk id="5" creationId="{F57F584B-2428-4635-1FAC-3FFC3FFF4B04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7:23:12.758" v="79" actId="1076"/>
        <pc:sldMkLst>
          <pc:docMk/>
          <pc:sldMk cId="1914762115" sldId="278"/>
        </pc:sldMkLst>
        <pc:picChg chg="add mod">
          <ac:chgData name="Schrall Maija" userId="60c1a822-4f7e-4063-8333-1039756e1a7a" providerId="ADAL" clId="{2E15B5E9-0DBF-4F1D-8B32-A53C3E287891}" dt="2026-08-24T07:23:12.758" v="79" actId="1076"/>
          <ac:picMkLst>
            <pc:docMk/>
            <pc:sldMk cId="1914762115" sldId="278"/>
            <ac:picMk id="8" creationId="{23B9B734-FC52-DCD0-22B0-E83440A9B388}"/>
          </ac:picMkLst>
        </pc:picChg>
      </pc:sldChg>
      <pc:sldChg chg="addSp delSp modSp mod">
        <pc:chgData name="Schrall Maija" userId="60c1a822-4f7e-4063-8333-1039756e1a7a" providerId="ADAL" clId="{2E15B5E9-0DBF-4F1D-8B32-A53C3E287891}" dt="2026-08-19T11:05:18.691" v="7" actId="1076"/>
        <pc:sldMkLst>
          <pc:docMk/>
          <pc:sldMk cId="231508523" sldId="279"/>
        </pc:sldMkLst>
        <pc:picChg chg="add mod">
          <ac:chgData name="Schrall Maija" userId="60c1a822-4f7e-4063-8333-1039756e1a7a" providerId="ADAL" clId="{2E15B5E9-0DBF-4F1D-8B32-A53C3E287891}" dt="2026-08-19T11:05:18.691" v="7" actId="1076"/>
          <ac:picMkLst>
            <pc:docMk/>
            <pc:sldMk cId="231508523" sldId="279"/>
            <ac:picMk id="5" creationId="{F619B0AE-07DE-101C-825A-E62421A532CB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8T07:40:23.350" v="87" actId="14100"/>
        <pc:sldMkLst>
          <pc:docMk/>
          <pc:sldMk cId="1617746952" sldId="280"/>
        </pc:sldMkLst>
        <pc:picChg chg="del">
          <ac:chgData name="Schrall Maija" userId="60c1a822-4f7e-4063-8333-1039756e1a7a" providerId="ADAL" clId="{2E15B5E9-0DBF-4F1D-8B32-A53C3E287891}" dt="2026-08-28T07:40:00.774" v="80" actId="478"/>
          <ac:picMkLst>
            <pc:docMk/>
            <pc:sldMk cId="1617746952" sldId="280"/>
            <ac:picMk id="4" creationId="{845E0A7C-B865-E0DA-6B22-C1C39B760FE8}"/>
          </ac:picMkLst>
        </pc:picChg>
        <pc:picChg chg="add mod">
          <ac:chgData name="Schrall Maija" userId="60c1a822-4f7e-4063-8333-1039756e1a7a" providerId="ADAL" clId="{2E15B5E9-0DBF-4F1D-8B32-A53C3E287891}" dt="2026-08-28T07:40:23.350" v="87" actId="14100"/>
          <ac:picMkLst>
            <pc:docMk/>
            <pc:sldMk cId="1617746952" sldId="280"/>
            <ac:picMk id="6" creationId="{30D65FD1-8CC0-CE91-3F27-D2CB0B5DBF3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1ECDB-B9B4-4B5E-8CDA-32F7A8870D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95092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39CD1-A85E-4887-8418-7095EFD3A19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79826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133059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ole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2060848"/>
            <a:ext cx="5486400" cy="3672408"/>
          </a:xfrm>
          <a:prstGeom prst="foldedCorner">
            <a:avLst/>
          </a:pr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043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Taitettu kulma 15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7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57753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aitettu kulma 6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5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8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669313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7710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pisar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Kyynel 15"/>
          <p:cNvSpPr/>
          <p:nvPr userDrawn="1"/>
        </p:nvSpPr>
        <p:spPr>
          <a:xfrm rot="8115556">
            <a:off x="6288397" y="1316027"/>
            <a:ext cx="1965285" cy="1963238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18" name="Kyynel 17"/>
          <p:cNvSpPr/>
          <p:nvPr userDrawn="1"/>
        </p:nvSpPr>
        <p:spPr>
          <a:xfrm rot="13281518">
            <a:off x="8050937" y="2791649"/>
            <a:ext cx="1962000" cy="19620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0" name="Kyynel 19"/>
          <p:cNvSpPr/>
          <p:nvPr userDrawn="1"/>
        </p:nvSpPr>
        <p:spPr>
          <a:xfrm rot="18822387">
            <a:off x="6290039" y="4373378"/>
            <a:ext cx="1962000" cy="1962000"/>
          </a:xfrm>
          <a:prstGeom prst="teardrop">
            <a:avLst/>
          </a:prstGeom>
          <a:solidFill>
            <a:srgbClr val="F7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1" name="Kyynel 20"/>
          <p:cNvSpPr/>
          <p:nvPr userDrawn="1"/>
        </p:nvSpPr>
        <p:spPr>
          <a:xfrm rot="2700000">
            <a:off x="1947664" y="1879422"/>
            <a:ext cx="3772800" cy="37728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2" name="Tekstin paikkamerkki 25"/>
          <p:cNvSpPr>
            <a:spLocks noGrp="1"/>
          </p:cNvSpPr>
          <p:nvPr>
            <p:ph type="body" sz="quarter" idx="13" hasCustomPrompt="1"/>
          </p:nvPr>
        </p:nvSpPr>
        <p:spPr>
          <a:xfrm>
            <a:off x="2330574" y="2780928"/>
            <a:ext cx="2973338" cy="177419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3" name="Tekstin paikkamerkki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52285" y="325174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4" name="Tekstin paikkamerkki 25"/>
          <p:cNvSpPr>
            <a:spLocks noGrp="1"/>
          </p:cNvSpPr>
          <p:nvPr>
            <p:ph type="body" sz="quarter" idx="15" hasCustomPrompt="1"/>
          </p:nvPr>
        </p:nvSpPr>
        <p:spPr>
          <a:xfrm>
            <a:off x="6321357" y="170080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5" name="Tekstin paikkamerkki 25"/>
          <p:cNvSpPr>
            <a:spLocks noGrp="1"/>
          </p:cNvSpPr>
          <p:nvPr>
            <p:ph type="body" sz="quarter" idx="16" hasCustomPrompt="1"/>
          </p:nvPr>
        </p:nvSpPr>
        <p:spPr>
          <a:xfrm>
            <a:off x="6321357" y="4817499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1577615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9702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ilman ots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1881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aksipalstaa, otsikko + ingre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908720"/>
            <a:ext cx="4011084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908721"/>
            <a:ext cx="6815667" cy="5217443"/>
          </a:xfrm>
        </p:spPr>
        <p:txBody>
          <a:bodyPr/>
          <a:lstStyle>
            <a:lvl1pPr>
              <a:spcAft>
                <a:spcPts val="480"/>
              </a:spcAft>
              <a:defRPr sz="2000">
                <a:solidFill>
                  <a:schemeClr val="tx1"/>
                </a:solidFill>
              </a:defRPr>
            </a:lvl1pPr>
            <a:lvl2pPr>
              <a:spcBef>
                <a:spcPts val="384"/>
              </a:spcBef>
              <a:defRPr sz="1800">
                <a:solidFill>
                  <a:schemeClr val="tx1"/>
                </a:solidFill>
              </a:defRPr>
            </a:lvl2pPr>
            <a:lvl3pPr>
              <a:spcBef>
                <a:spcPts val="384"/>
              </a:spcBef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2318523"/>
            <a:ext cx="4011084" cy="380764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2907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4800600"/>
            <a:ext cx="10977205" cy="5667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609600" y="612775"/>
            <a:ext cx="109772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0" y="5367338"/>
            <a:ext cx="10977205" cy="804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00285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492"/>
            <a:ext cx="12195482" cy="6843507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620688"/>
            <a:ext cx="3805268" cy="2149976"/>
          </a:xfrm>
          <a:prstGeom prst="rect">
            <a:avLst/>
          </a:prstGeom>
        </p:spPr>
      </p:pic>
      <p:sp>
        <p:nvSpPr>
          <p:cNvPr id="5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4013400" y="3861048"/>
            <a:ext cx="4194835" cy="158417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800"/>
              </a:spcAft>
              <a:buNone/>
              <a:defRPr sz="1800" b="1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9635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alatunniste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05405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650205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3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4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377527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763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  <a:lvl4pPr>
              <a:spcBef>
                <a:spcPts val="384"/>
              </a:spcBef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546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54" y="1"/>
            <a:ext cx="12221309" cy="6858000"/>
          </a:xfrm>
          <a:prstGeom prst="rect">
            <a:avLst/>
          </a:prstGeom>
        </p:spPr>
      </p:pic>
      <p:sp>
        <p:nvSpPr>
          <p:cNvPr id="6" name="Otsikko 1"/>
          <p:cNvSpPr>
            <a:spLocks noGrp="1"/>
          </p:cNvSpPr>
          <p:nvPr>
            <p:ph type="ctrTitle"/>
          </p:nvPr>
        </p:nvSpPr>
        <p:spPr>
          <a:xfrm>
            <a:off x="1919830" y="2708920"/>
            <a:ext cx="8352341" cy="1332000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919830" y="4040920"/>
            <a:ext cx="8352341" cy="13559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206356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480"/>
              </a:spcAft>
              <a:defRPr/>
            </a:lvl1pPr>
            <a:lvl2pPr>
              <a:spcBef>
                <a:spcPts val="0"/>
              </a:spcBef>
              <a:spcAft>
                <a:spcPts val="384"/>
              </a:spcAft>
              <a:defRPr/>
            </a:lvl2pPr>
            <a:lvl3pPr>
              <a:spcBef>
                <a:spcPts val="100"/>
              </a:spcBef>
              <a:spcAft>
                <a:spcPts val="384"/>
              </a:spcAft>
              <a:defRPr/>
            </a:lvl3pPr>
            <a:lvl4pPr>
              <a:spcBef>
                <a:spcPts val="100"/>
              </a:spcBef>
              <a:spcAft>
                <a:spcPts val="384"/>
              </a:spcAft>
              <a:defRPr/>
            </a:lvl4pPr>
            <a:lvl5pPr>
              <a:spcBef>
                <a:spcPts val="100"/>
              </a:spcBef>
              <a:spcAft>
                <a:spcPts val="38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521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pointt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1752600"/>
            <a:ext cx="10972800" cy="4419600"/>
          </a:xfrm>
        </p:spPr>
        <p:txBody>
          <a:bodyPr>
            <a:normAutofit/>
          </a:bodyPr>
          <a:lstStyle>
            <a:lvl1pPr marL="914400" indent="-914400">
              <a:lnSpc>
                <a:spcPts val="5000"/>
              </a:lnSpc>
              <a:buFont typeface="+mj-lt"/>
              <a:buAutoNum type="arabicPeriod"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Kolme pointtia</a:t>
            </a:r>
            <a:br>
              <a:rPr lang="fi-FI" dirty="0"/>
            </a:br>
            <a:r>
              <a:rPr lang="fi-FI" dirty="0" err="1"/>
              <a:t>sdfsdfsf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3169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620688"/>
            <a:ext cx="10972800" cy="532859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5000"/>
              </a:lnSpc>
              <a:buFont typeface="+mj-lt"/>
              <a:buNone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”Lisää sitaatti tähän.”</a:t>
            </a:r>
          </a:p>
        </p:txBody>
      </p:sp>
    </p:spTree>
    <p:extLst>
      <p:ext uri="{BB962C8B-B14F-4D97-AF65-F5344CB8AC3E}">
        <p14:creationId xmlns:p14="http://schemas.microsoft.com/office/powerpoint/2010/main" val="18083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ap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1404640" cy="365125"/>
          </a:xfr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028061" y="6373916"/>
            <a:ext cx="3860800" cy="365125"/>
          </a:xfrm>
        </p:spPr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277072"/>
          </a:xfrm>
        </p:spPr>
        <p:txBody>
          <a:bodyPr>
            <a:normAutofit/>
          </a:bodyPr>
          <a:lstStyle>
            <a:lvl1pPr marL="0" indent="0">
              <a:spcAft>
                <a:spcPts val="480"/>
              </a:spcAft>
              <a:buNone/>
              <a:defRPr sz="2400" baseline="0"/>
            </a:lvl1pPr>
            <a:lvl2pPr marL="457200" indent="0">
              <a:spcBef>
                <a:spcPts val="0"/>
              </a:spcBef>
              <a:spcAft>
                <a:spcPts val="384"/>
              </a:spcAft>
              <a:buNone/>
              <a:defRPr/>
            </a:lvl2pPr>
            <a:lvl3pPr marL="914400" indent="0">
              <a:spcBef>
                <a:spcPts val="100"/>
              </a:spcBef>
              <a:spcAft>
                <a:spcPts val="384"/>
              </a:spcAft>
              <a:buNone/>
              <a:defRPr/>
            </a:lvl3pPr>
            <a:lvl4pPr marL="1371600" indent="0">
              <a:spcBef>
                <a:spcPts val="100"/>
              </a:spcBef>
              <a:spcAft>
                <a:spcPts val="384"/>
              </a:spcAft>
              <a:buNone/>
              <a:defRPr/>
            </a:lvl4pPr>
            <a:lvl5pPr marL="1828800" indent="0">
              <a:spcBef>
                <a:spcPts val="100"/>
              </a:spcBef>
              <a:spcAft>
                <a:spcPts val="384"/>
              </a:spcAft>
              <a:buNone/>
              <a:defRPr/>
            </a:lvl5pPr>
          </a:lstStyle>
          <a:p>
            <a:pPr lvl="0"/>
            <a:r>
              <a:rPr lang="fi-FI" dirty="0"/>
              <a:t>Teksti ilman listapallukoita. Kirjoita teksti kappalemuotoon.</a:t>
            </a:r>
          </a:p>
        </p:txBody>
      </p:sp>
    </p:spTree>
    <p:extLst>
      <p:ext uri="{BB962C8B-B14F-4D97-AF65-F5344CB8AC3E}">
        <p14:creationId xmlns:p14="http://schemas.microsoft.com/office/powerpoint/2010/main" val="79100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spcAft>
                <a:spcPts val="0"/>
              </a:spcAft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98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ksi palstaa ala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5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7526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435600"/>
            <a:ext cx="10972800" cy="97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19019" y="6376244"/>
            <a:ext cx="140464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365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780" y="5877273"/>
            <a:ext cx="1432836" cy="8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7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62" r:id="rId4"/>
    <p:sldLayoutId id="2147483670" r:id="rId5"/>
    <p:sldLayoutId id="2147483674" r:id="rId6"/>
    <p:sldLayoutId id="2147483671" r:id="rId7"/>
    <p:sldLayoutId id="2147483652" r:id="rId8"/>
    <p:sldLayoutId id="2147483653" r:id="rId9"/>
    <p:sldLayoutId id="2147483666" r:id="rId10"/>
    <p:sldLayoutId id="2147483667" r:id="rId11"/>
    <p:sldLayoutId id="2147483673" r:id="rId12"/>
    <p:sldLayoutId id="2147483668" r:id="rId13"/>
    <p:sldLayoutId id="2147483669" r:id="rId14"/>
    <p:sldLayoutId id="2147483654" r:id="rId15"/>
    <p:sldLayoutId id="2147483655" r:id="rId16"/>
    <p:sldLayoutId id="2147483656" r:id="rId17"/>
    <p:sldLayoutId id="2147483657" r:id="rId18"/>
    <p:sldLayoutId id="2147483660" r:id="rId19"/>
    <p:sldLayoutId id="2147483658" r:id="rId20"/>
    <p:sldLayoutId id="2147483659" r:id="rId2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spcAft>
          <a:spcPts val="180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80"/>
        </a:spcBef>
        <a:spcAft>
          <a:spcPts val="0"/>
        </a:spcAft>
        <a:buClr>
          <a:srgbClr val="00B0F0"/>
        </a:buClr>
        <a:buSzPct val="90000"/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5FD8356-0D89-47E6-B9EA-8F81C0FF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CA3E9214-8DF7-FFA7-7FB1-5AA872294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7" y="102425"/>
            <a:ext cx="8515466" cy="584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02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768E66B-A0B4-4902-A7D4-0E825D71D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37BD5BF-28C9-B35B-19D3-775426349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16631"/>
            <a:ext cx="8531018" cy="59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19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91079EE-A959-4E3C-BCB3-AD26B6A6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C189F753-A90E-C8ED-53EB-5C2F1A4DC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3" y="116631"/>
            <a:ext cx="8661406" cy="59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3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924D5AB-A4C3-43D2-A20C-E2979262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CDA1A18-6BE7-CE9F-8AC3-25A3AD2B1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629" y="152084"/>
            <a:ext cx="8284844" cy="605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0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AE4E8DD-2675-4FD8-ADEB-2C538D71E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57F584B-2428-4635-1FAC-3FFC3FFF4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141645"/>
            <a:ext cx="8439513" cy="592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5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EA9A16E-3462-4017-B8FA-1F0592F07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23B9B734-FC52-DCD0-22B0-E83440A9B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532" y="116631"/>
            <a:ext cx="8424936" cy="600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6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A3DF781-2900-40D9-AFA3-09CC11F3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6FCA157-FDB5-4DE7-B92E-D6F949497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619B0AE-07DE-101C-825A-E62421A5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25437"/>
            <a:ext cx="8530225" cy="59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5E65FF0-93DA-44C5-966B-B65810354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093DDD-B769-47BF-B55F-24298A573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30D65FD1-8CC0-CE91-3F27-D2CB0B5DB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799" y="116630"/>
            <a:ext cx="8200417" cy="59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4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9664988-5DFB-4E61-BE5B-62A816E86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BE4AA5B-3EDD-439C-8D6C-F5E756FD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6" name="Kuva 5" descr="Kuva, joka sisältää kohteen teksti, kuvakaappaus, diagrammi, viiva&#10;&#10;Tekoälyllä luotu sisältö voi olla virheellistä.">
            <a:extLst>
              <a:ext uri="{FF2B5EF4-FFF2-40B4-BE49-F238E27FC236}">
                <a16:creationId xmlns:a16="http://schemas.microsoft.com/office/drawing/2014/main" id="{8AE3AE41-D51D-E62C-CCF6-A72834732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260648"/>
            <a:ext cx="798323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46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EL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75113"/>
      </a:accent1>
      <a:accent2>
        <a:srgbClr val="A53388"/>
      </a:accent2>
      <a:accent3>
        <a:srgbClr val="23BAE2"/>
      </a:accent3>
      <a:accent4>
        <a:srgbClr val="2B7BBB"/>
      </a:accent4>
      <a:accent5>
        <a:srgbClr val="C9D200"/>
      </a:accent5>
      <a:accent6>
        <a:srgbClr val="97BF0D"/>
      </a:accent6>
      <a:hlink>
        <a:srgbClr val="A53388"/>
      </a:hlink>
      <a:folHlink>
        <a:srgbClr val="2B7BBB"/>
      </a:folHlink>
    </a:clrScheme>
    <a:fontScheme name="Koristeelline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uodika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ela laajakuvaesitys" id="{EB69ABDD-351F-40C2-8D38-E1018DF4B6D2}" vid="{66AF4213-E43A-4B7B-93A4-1590027CFCD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FE8D5255017148AD185CFD024E2BF7" ma:contentTypeVersion="0" ma:contentTypeDescription="Create a new document." ma:contentTypeScope="" ma:versionID="c5e5683114ed233c26ad9239dbb2882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575c13719e513bd5fafe27bed5bba2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59070D-A370-45EF-B1A5-B3F7B6A01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B45DB96-17DA-44E5-95F8-76C96C24DACC}">
  <ds:schemaRefs>
    <ds:schemaRef ds:uri="http://www.w3.org/XML/1998/namespace"/>
    <ds:schemaRef ds:uri="ed08b4c2-5760-49a6-901a-6f5fffdd6222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6048F9E-D9E4-4D95-8705-34AFBBC68C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Tela laajakuvaesitys</Template>
  <TotalTime>8969</TotalTime>
  <Words>36</Words>
  <Application>Microsoft Office PowerPoint</Application>
  <PresentationFormat>Laajakuva</PresentationFormat>
  <Paragraphs>18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Schrall Maija</dc:creator>
  <cp:lastModifiedBy>Schrall Maija</cp:lastModifiedBy>
  <cp:revision>15</cp:revision>
  <cp:lastPrinted>2020-05-12T08:55:58Z</cp:lastPrinted>
  <dcterms:created xsi:type="dcterms:W3CDTF">2022-02-23T10:25:40Z</dcterms:created>
  <dcterms:modified xsi:type="dcterms:W3CDTF">2026-08-28T07:40:31Z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0x0101008DFE8D5255017148AD185CFD024E2BF7</vt:lpwstr>
  </property>
  <property fmtid="{D5CDD505-2E9C-101B-9397-08002B2CF9AE}" pid="3" name="TaxKeyword">
    <vt:lpwstr/>
  </property>
  <property fmtid="{D5CDD505-2E9C-101B-9397-08002B2CF9AE}" pid="4" name="Asiakirjatyyppi">
    <vt:lpwstr>41;#Esitys|6b3decec-4b81-41f0-bf0e-94ccc16053fc</vt:lpwstr>
  </property>
  <property fmtid="{D5CDD505-2E9C-101B-9397-08002B2CF9AE}" pid="5" name="Asiakokonaisuus">
    <vt:lpwstr>35;#Yleinen|4ee43028-0df8-4956-b125-d9af33313356</vt:lpwstr>
  </property>
</Properties>
</file>