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4"/>
  </p:notesMasterIdLst>
  <p:handoutMasterIdLst>
    <p:handoutMasterId r:id="rId15"/>
  </p:handoutMasterIdLst>
  <p:sldIdLst>
    <p:sldId id="273" r:id="rId5"/>
    <p:sldId id="274" r:id="rId6"/>
    <p:sldId id="275" r:id="rId7"/>
    <p:sldId id="276" r:id="rId8"/>
    <p:sldId id="277" r:id="rId9"/>
    <p:sldId id="278" r:id="rId10"/>
    <p:sldId id="279" r:id="rId11"/>
    <p:sldId id="280" r:id="rId12"/>
    <p:sldId id="281" r:id="rId13"/>
  </p:sldIdLst>
  <p:sldSz cx="12192000" cy="6858000"/>
  <p:notesSz cx="6797675" cy="9926638"/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93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7D100"/>
    <a:srgbClr val="B3B3B3"/>
    <a:srgbClr val="0AA459"/>
    <a:srgbClr val="FF00E2"/>
    <a:srgbClr val="F08A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80" autoAdjust="0"/>
    <p:restoredTop sz="97505"/>
  </p:normalViewPr>
  <p:slideViewPr>
    <p:cSldViewPr>
      <p:cViewPr varScale="1">
        <p:scale>
          <a:sx n="74" d="100"/>
          <a:sy n="74" d="100"/>
        </p:scale>
        <p:origin x="300" y="56"/>
      </p:cViewPr>
      <p:guideLst>
        <p:guide orient="horz" pos="2160"/>
        <p:guide pos="393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20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notesMaster" Target="notesMasters/notes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chrall Maija" userId="60c1a822-4f7e-4063-8333-1039756e1a7a" providerId="ADAL" clId="{2E15B5E9-0DBF-4F1D-8B32-A53C3E287891}"/>
    <pc:docChg chg="custSel modSld">
      <pc:chgData name="Schrall Maija" userId="60c1a822-4f7e-4063-8333-1039756e1a7a" providerId="ADAL" clId="{2E15B5E9-0DBF-4F1D-8B32-A53C3E287891}" dt="2026-08-24T07:23:12.758" v="79" actId="1076"/>
      <pc:docMkLst>
        <pc:docMk/>
      </pc:docMkLst>
      <pc:sldChg chg="addSp delSp modSp mod">
        <pc:chgData name="Schrall Maija" userId="60c1a822-4f7e-4063-8333-1039756e1a7a" providerId="ADAL" clId="{2E15B5E9-0DBF-4F1D-8B32-A53C3E287891}" dt="2026-08-24T07:19:19.779" v="53" actId="14100"/>
        <pc:sldMkLst>
          <pc:docMk/>
          <pc:sldMk cId="4281502375" sldId="273"/>
        </pc:sldMkLst>
        <pc:picChg chg="del">
          <ac:chgData name="Schrall Maija" userId="60c1a822-4f7e-4063-8333-1039756e1a7a" providerId="ADAL" clId="{2E15B5E9-0DBF-4F1D-8B32-A53C3E287891}" dt="2026-08-24T04:46:53.384" v="10" actId="478"/>
          <ac:picMkLst>
            <pc:docMk/>
            <pc:sldMk cId="4281502375" sldId="273"/>
            <ac:picMk id="4" creationId="{C1B3178D-C1CE-4364-A04F-E1055E07E990}"/>
          </ac:picMkLst>
        </pc:picChg>
        <pc:picChg chg="add del mod">
          <ac:chgData name="Schrall Maija" userId="60c1a822-4f7e-4063-8333-1039756e1a7a" providerId="ADAL" clId="{2E15B5E9-0DBF-4F1D-8B32-A53C3E287891}" dt="2026-08-24T07:18:58.255" v="47" actId="478"/>
          <ac:picMkLst>
            <pc:docMk/>
            <pc:sldMk cId="4281502375" sldId="273"/>
            <ac:picMk id="5" creationId="{8B4E5F1D-F498-5CA9-223E-82DBCA561CC6}"/>
          </ac:picMkLst>
        </pc:picChg>
        <pc:picChg chg="add mod">
          <ac:chgData name="Schrall Maija" userId="60c1a822-4f7e-4063-8333-1039756e1a7a" providerId="ADAL" clId="{2E15B5E9-0DBF-4F1D-8B32-A53C3E287891}" dt="2026-08-24T07:19:19.779" v="53" actId="14100"/>
          <ac:picMkLst>
            <pc:docMk/>
            <pc:sldMk cId="4281502375" sldId="273"/>
            <ac:picMk id="8" creationId="{CA3E9214-8DF7-FFA7-7FB1-5AA8722949CC}"/>
          </ac:picMkLst>
        </pc:picChg>
      </pc:sldChg>
      <pc:sldChg chg="addSp delSp modSp mod">
        <pc:chgData name="Schrall Maija" userId="60c1a822-4f7e-4063-8333-1039756e1a7a" providerId="ADAL" clId="{2E15B5E9-0DBF-4F1D-8B32-A53C3E287891}" dt="2026-08-24T07:20:21.689" v="59" actId="14100"/>
        <pc:sldMkLst>
          <pc:docMk/>
          <pc:sldMk cId="2846619137" sldId="274"/>
        </pc:sldMkLst>
        <pc:picChg chg="del">
          <ac:chgData name="Schrall Maija" userId="60c1a822-4f7e-4063-8333-1039756e1a7a" providerId="ADAL" clId="{2E15B5E9-0DBF-4F1D-8B32-A53C3E287891}" dt="2026-08-24T04:47:54.982" v="17" actId="478"/>
          <ac:picMkLst>
            <pc:docMk/>
            <pc:sldMk cId="2846619137" sldId="274"/>
            <ac:picMk id="4" creationId="{22A09B04-2D34-A9AB-7339-93358498533E}"/>
          </ac:picMkLst>
        </pc:picChg>
        <pc:picChg chg="add del mod">
          <ac:chgData name="Schrall Maija" userId="60c1a822-4f7e-4063-8333-1039756e1a7a" providerId="ADAL" clId="{2E15B5E9-0DBF-4F1D-8B32-A53C3E287891}" dt="2026-08-24T07:20:00.730" v="54" actId="478"/>
          <ac:picMkLst>
            <pc:docMk/>
            <pc:sldMk cId="2846619137" sldId="274"/>
            <ac:picMk id="5" creationId="{27F271CC-EDB9-CE55-7852-825982EA1AD5}"/>
          </ac:picMkLst>
        </pc:picChg>
        <pc:picChg chg="add mod">
          <ac:chgData name="Schrall Maija" userId="60c1a822-4f7e-4063-8333-1039756e1a7a" providerId="ADAL" clId="{2E15B5E9-0DBF-4F1D-8B32-A53C3E287891}" dt="2026-08-24T07:20:21.689" v="59" actId="14100"/>
          <ac:picMkLst>
            <pc:docMk/>
            <pc:sldMk cId="2846619137" sldId="274"/>
            <ac:picMk id="8" creationId="{E37BD5BF-28C9-B35B-19D3-775426349ECB}"/>
          </ac:picMkLst>
        </pc:picChg>
      </pc:sldChg>
      <pc:sldChg chg="addSp delSp modSp mod">
        <pc:chgData name="Schrall Maija" userId="60c1a822-4f7e-4063-8333-1039756e1a7a" providerId="ADAL" clId="{2E15B5E9-0DBF-4F1D-8B32-A53C3E287891}" dt="2026-08-24T07:21:24.471" v="66" actId="14100"/>
        <pc:sldMkLst>
          <pc:docMk/>
          <pc:sldMk cId="847836644" sldId="275"/>
        </pc:sldMkLst>
        <pc:picChg chg="del">
          <ac:chgData name="Schrall Maija" userId="60c1a822-4f7e-4063-8333-1039756e1a7a" providerId="ADAL" clId="{2E15B5E9-0DBF-4F1D-8B32-A53C3E287891}" dt="2026-08-24T04:49:49.884" v="24" actId="478"/>
          <ac:picMkLst>
            <pc:docMk/>
            <pc:sldMk cId="847836644" sldId="275"/>
            <ac:picMk id="4" creationId="{B8D2E12E-3EAE-50ED-4DC3-832683995F44}"/>
          </ac:picMkLst>
        </pc:picChg>
        <pc:picChg chg="add del mod">
          <ac:chgData name="Schrall Maija" userId="60c1a822-4f7e-4063-8333-1039756e1a7a" providerId="ADAL" clId="{2E15B5E9-0DBF-4F1D-8B32-A53C3E287891}" dt="2026-08-24T07:20:53.554" v="60" actId="478"/>
          <ac:picMkLst>
            <pc:docMk/>
            <pc:sldMk cId="847836644" sldId="275"/>
            <ac:picMk id="5" creationId="{6C6756BD-CFCD-DC29-7F06-EF5419131E2E}"/>
          </ac:picMkLst>
        </pc:picChg>
        <pc:picChg chg="add mod">
          <ac:chgData name="Schrall Maija" userId="60c1a822-4f7e-4063-8333-1039756e1a7a" providerId="ADAL" clId="{2E15B5E9-0DBF-4F1D-8B32-A53C3E287891}" dt="2026-08-24T07:21:24.471" v="66" actId="14100"/>
          <ac:picMkLst>
            <pc:docMk/>
            <pc:sldMk cId="847836644" sldId="275"/>
            <ac:picMk id="8" creationId="{C189F753-A90E-C8ED-53EB-5C2F1A4DCF62}"/>
          </ac:picMkLst>
        </pc:picChg>
      </pc:sldChg>
      <pc:sldChg chg="addSp delSp modSp mod">
        <pc:chgData name="Schrall Maija" userId="60c1a822-4f7e-4063-8333-1039756e1a7a" providerId="ADAL" clId="{2E15B5E9-0DBF-4F1D-8B32-A53C3E287891}" dt="2026-08-24T07:22:14.236" v="73" actId="14100"/>
        <pc:sldMkLst>
          <pc:docMk/>
          <pc:sldMk cId="952903283" sldId="276"/>
        </pc:sldMkLst>
        <pc:picChg chg="del">
          <ac:chgData name="Schrall Maija" userId="60c1a822-4f7e-4063-8333-1039756e1a7a" providerId="ADAL" clId="{2E15B5E9-0DBF-4F1D-8B32-A53C3E287891}" dt="2026-08-24T04:56:47.171" v="30" actId="478"/>
          <ac:picMkLst>
            <pc:docMk/>
            <pc:sldMk cId="952903283" sldId="276"/>
            <ac:picMk id="4" creationId="{2F2806E4-1CCC-BC83-A51A-C7E38F74DABE}"/>
          </ac:picMkLst>
        </pc:picChg>
        <pc:picChg chg="add del mod">
          <ac:chgData name="Schrall Maija" userId="60c1a822-4f7e-4063-8333-1039756e1a7a" providerId="ADAL" clId="{2E15B5E9-0DBF-4F1D-8B32-A53C3E287891}" dt="2026-08-24T07:21:55.271" v="67" actId="478"/>
          <ac:picMkLst>
            <pc:docMk/>
            <pc:sldMk cId="952903283" sldId="276"/>
            <ac:picMk id="5" creationId="{9CE2474D-9F9D-60BA-76EB-B1CB624CF508}"/>
          </ac:picMkLst>
        </pc:picChg>
        <pc:picChg chg="add mod">
          <ac:chgData name="Schrall Maija" userId="60c1a822-4f7e-4063-8333-1039756e1a7a" providerId="ADAL" clId="{2E15B5E9-0DBF-4F1D-8B32-A53C3E287891}" dt="2026-08-24T07:22:14.236" v="73" actId="14100"/>
          <ac:picMkLst>
            <pc:docMk/>
            <pc:sldMk cId="952903283" sldId="276"/>
            <ac:picMk id="8" creationId="{7CDA1A18-6BE7-CE9F-8AC3-25A3AD2B1079}"/>
          </ac:picMkLst>
        </pc:picChg>
      </pc:sldChg>
      <pc:sldChg chg="addSp delSp modSp mod">
        <pc:chgData name="Schrall Maija" userId="60c1a822-4f7e-4063-8333-1039756e1a7a" providerId="ADAL" clId="{2E15B5E9-0DBF-4F1D-8B32-A53C3E287891}" dt="2026-08-24T04:58:12.744" v="41" actId="1076"/>
        <pc:sldMkLst>
          <pc:docMk/>
          <pc:sldMk cId="1577759360" sldId="277"/>
        </pc:sldMkLst>
        <pc:picChg chg="del mod">
          <ac:chgData name="Schrall Maija" userId="60c1a822-4f7e-4063-8333-1039756e1a7a" providerId="ADAL" clId="{2E15B5E9-0DBF-4F1D-8B32-A53C3E287891}" dt="2026-08-24T04:57:55.442" v="36" actId="478"/>
          <ac:picMkLst>
            <pc:docMk/>
            <pc:sldMk cId="1577759360" sldId="277"/>
            <ac:picMk id="4" creationId="{154631F8-41B4-6119-7264-C1BAFEE468FC}"/>
          </ac:picMkLst>
        </pc:picChg>
        <pc:picChg chg="add mod">
          <ac:chgData name="Schrall Maija" userId="60c1a822-4f7e-4063-8333-1039756e1a7a" providerId="ADAL" clId="{2E15B5E9-0DBF-4F1D-8B32-A53C3E287891}" dt="2026-08-24T04:58:12.744" v="41" actId="1076"/>
          <ac:picMkLst>
            <pc:docMk/>
            <pc:sldMk cId="1577759360" sldId="277"/>
            <ac:picMk id="5" creationId="{F57F584B-2428-4635-1FAC-3FFC3FFF4B04}"/>
          </ac:picMkLst>
        </pc:picChg>
      </pc:sldChg>
      <pc:sldChg chg="addSp delSp modSp mod">
        <pc:chgData name="Schrall Maija" userId="60c1a822-4f7e-4063-8333-1039756e1a7a" providerId="ADAL" clId="{2E15B5E9-0DBF-4F1D-8B32-A53C3E287891}" dt="2026-08-24T07:23:12.758" v="79" actId="1076"/>
        <pc:sldMkLst>
          <pc:docMk/>
          <pc:sldMk cId="1914762115" sldId="278"/>
        </pc:sldMkLst>
        <pc:picChg chg="add del mod">
          <ac:chgData name="Schrall Maija" userId="60c1a822-4f7e-4063-8333-1039756e1a7a" providerId="ADAL" clId="{2E15B5E9-0DBF-4F1D-8B32-A53C3E287891}" dt="2026-08-24T05:00:15.859" v="42" actId="478"/>
          <ac:picMkLst>
            <pc:docMk/>
            <pc:sldMk cId="1914762115" sldId="278"/>
            <ac:picMk id="4" creationId="{15EEB590-C851-42B3-C558-A0082C9C321D}"/>
          </ac:picMkLst>
        </pc:picChg>
        <pc:picChg chg="add del mod">
          <ac:chgData name="Schrall Maija" userId="60c1a822-4f7e-4063-8333-1039756e1a7a" providerId="ADAL" clId="{2E15B5E9-0DBF-4F1D-8B32-A53C3E287891}" dt="2026-08-24T07:22:57.837" v="74" actId="478"/>
          <ac:picMkLst>
            <pc:docMk/>
            <pc:sldMk cId="1914762115" sldId="278"/>
            <ac:picMk id="5" creationId="{0B3AF4F7-E1ED-05F4-1C35-75EA62274800}"/>
          </ac:picMkLst>
        </pc:picChg>
        <pc:picChg chg="add mod">
          <ac:chgData name="Schrall Maija" userId="60c1a822-4f7e-4063-8333-1039756e1a7a" providerId="ADAL" clId="{2E15B5E9-0DBF-4F1D-8B32-A53C3E287891}" dt="2026-08-24T07:23:12.758" v="79" actId="1076"/>
          <ac:picMkLst>
            <pc:docMk/>
            <pc:sldMk cId="1914762115" sldId="278"/>
            <ac:picMk id="8" creationId="{23B9B734-FC52-DCD0-22B0-E83440A9B388}"/>
          </ac:picMkLst>
        </pc:picChg>
      </pc:sldChg>
      <pc:sldChg chg="addSp delSp modSp mod">
        <pc:chgData name="Schrall Maija" userId="60c1a822-4f7e-4063-8333-1039756e1a7a" providerId="ADAL" clId="{2E15B5E9-0DBF-4F1D-8B32-A53C3E287891}" dt="2026-08-19T11:05:18.691" v="7" actId="1076"/>
        <pc:sldMkLst>
          <pc:docMk/>
          <pc:sldMk cId="231508523" sldId="279"/>
        </pc:sldMkLst>
        <pc:picChg chg="add mod">
          <ac:chgData name="Schrall Maija" userId="60c1a822-4f7e-4063-8333-1039756e1a7a" providerId="ADAL" clId="{2E15B5E9-0DBF-4F1D-8B32-A53C3E287891}" dt="2026-08-19T11:05:18.691" v="7" actId="1076"/>
          <ac:picMkLst>
            <pc:docMk/>
            <pc:sldMk cId="231508523" sldId="279"/>
            <ac:picMk id="5" creationId="{F619B0AE-07DE-101C-825A-E62421A532CB}"/>
          </ac:picMkLst>
        </pc:pic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Ylätunnisteen paikkamerkki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fi-FI"/>
              <a:t>21.5.2013</a:t>
            </a:r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2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5" name="Dian numeron paikkamerkki 4"/>
          <p:cNvSpPr>
            <a:spLocks noGrp="1"/>
          </p:cNvSpPr>
          <p:nvPr>
            <p:ph type="sldNum" sz="quarter" idx="3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491ECDB-B9B4-4B5E-8CDA-32F7A8870DC8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889509229"/>
      </p:ext>
    </p:extLst>
  </p:cSld>
  <p:clrMap bg1="lt1" tx1="dk1" bg2="lt2" tx2="dk2" accent1="accent1" accent2="accent2" accent3="accent3" accent4="accent4" accent5="accent5" accent6="accent6" hlink="hlink" folHlink="folHlink"/>
  <p:hf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Ylätunnisteen paikkamerkki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fi-FI"/>
              <a:t>21.5.2013</a:t>
            </a:r>
          </a:p>
        </p:txBody>
      </p:sp>
      <p:sp>
        <p:nvSpPr>
          <p:cNvPr id="4" name="Dian kuvan paikkamerkki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i-FI"/>
          </a:p>
        </p:txBody>
      </p:sp>
      <p:sp>
        <p:nvSpPr>
          <p:cNvPr id="5" name="Huomautusten paikkamerkki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0F39CD1-A85E-4887-8418-7095EFD3A197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667982637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n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Kuva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207"/>
            <a:ext cx="12216680" cy="6855403"/>
          </a:xfrm>
          <a:prstGeom prst="rect">
            <a:avLst/>
          </a:prstGeom>
        </p:spPr>
      </p:pic>
      <p:pic>
        <p:nvPicPr>
          <p:cNvPr id="10" name="Kuva 9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9572" y="332656"/>
            <a:ext cx="2294060" cy="1296144"/>
          </a:xfrm>
          <a:prstGeom prst="rect">
            <a:avLst/>
          </a:prstGeom>
        </p:spPr>
      </p:pic>
      <p:sp>
        <p:nvSpPr>
          <p:cNvPr id="8" name="Otsikko 1"/>
          <p:cNvSpPr>
            <a:spLocks noGrp="1"/>
          </p:cNvSpPr>
          <p:nvPr>
            <p:ph type="ctrTitle"/>
          </p:nvPr>
        </p:nvSpPr>
        <p:spPr>
          <a:xfrm>
            <a:off x="816000" y="3189320"/>
            <a:ext cx="8352341" cy="1332000"/>
          </a:xfrm>
        </p:spPr>
        <p:txBody>
          <a:bodyPr/>
          <a:lstStyle>
            <a:lvl1pPr algn="l">
              <a:defRPr b="1"/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9" name="Alaotsikko 2"/>
          <p:cNvSpPr>
            <a:spLocks noGrp="1"/>
          </p:cNvSpPr>
          <p:nvPr>
            <p:ph type="subTitle" idx="1" hasCustomPrompt="1"/>
          </p:nvPr>
        </p:nvSpPr>
        <p:spPr>
          <a:xfrm>
            <a:off x="816000" y="4521320"/>
            <a:ext cx="6624149" cy="1355952"/>
          </a:xfrm>
        </p:spPr>
        <p:txBody>
          <a:bodyPr/>
          <a:lstStyle>
            <a:lvl1pPr marL="0" indent="0" algn="l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i-FI" dirty="0"/>
              <a:t>Lisää alaotsikko tarvittaessa</a:t>
            </a:r>
          </a:p>
        </p:txBody>
      </p:sp>
    </p:spTree>
    <p:extLst>
      <p:ext uri="{BB962C8B-B14F-4D97-AF65-F5344CB8AC3E}">
        <p14:creationId xmlns:p14="http://schemas.microsoft.com/office/powerpoint/2010/main" val="13305995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orostelappu, violet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9" name="Päivämäärän paikkamerkki 3"/>
          <p:cNvSpPr>
            <a:spLocks noGrp="1"/>
          </p:cNvSpPr>
          <p:nvPr>
            <p:ph type="dt" sz="half" idx="10"/>
          </p:nvPr>
        </p:nvSpPr>
        <p:spPr>
          <a:xfrm>
            <a:off x="1619019" y="6376244"/>
            <a:ext cx="2844800" cy="365125"/>
          </a:xfrm>
          <a:prstGeom prst="rect">
            <a:avLst/>
          </a:prstGeom>
        </p:spPr>
        <p:txBody>
          <a:bodyPr/>
          <a:lstStyle/>
          <a:p>
            <a:r>
              <a:rPr lang="fi-FI"/>
              <a:t>26.8.2026</a:t>
            </a:r>
            <a:endParaRPr lang="fi-FI" dirty="0"/>
          </a:p>
        </p:txBody>
      </p:sp>
      <p:sp>
        <p:nvSpPr>
          <p:cNvPr id="13" name="Alatunnisteen paikkamerkki 4"/>
          <p:cNvSpPr>
            <a:spLocks noGrp="1"/>
          </p:cNvSpPr>
          <p:nvPr>
            <p:ph type="ftr" sz="quarter" idx="11"/>
          </p:nvPr>
        </p:nvSpPr>
        <p:spPr>
          <a:xfrm>
            <a:off x="4463819" y="6373916"/>
            <a:ext cx="3860800" cy="365125"/>
          </a:xfrm>
          <a:prstGeom prst="rect">
            <a:avLst/>
          </a:prstGeom>
        </p:spPr>
        <p:txBody>
          <a:bodyPr/>
          <a:lstStyle>
            <a:lvl1pPr algn="l">
              <a:defRPr/>
            </a:lvl1pPr>
          </a:lstStyle>
          <a:p>
            <a:r>
              <a:rPr lang="fi-FI"/>
              <a:t>Lähde: Tela</a:t>
            </a:r>
            <a:endParaRPr lang="fi-FI" dirty="0"/>
          </a:p>
        </p:txBody>
      </p:sp>
      <p:sp>
        <p:nvSpPr>
          <p:cNvPr id="14" name="Dian numeron paikkamerkki 5"/>
          <p:cNvSpPr>
            <a:spLocks noGrp="1"/>
          </p:cNvSpPr>
          <p:nvPr>
            <p:ph type="sldNum" sz="quarter" idx="12"/>
          </p:nvPr>
        </p:nvSpPr>
        <p:spPr>
          <a:xfrm>
            <a:off x="609600" y="6373916"/>
            <a:ext cx="1009419" cy="365125"/>
          </a:xfrm>
          <a:prstGeom prst="rect">
            <a:avLst/>
          </a:prstGeom>
        </p:spPr>
        <p:txBody>
          <a:bodyPr/>
          <a:lstStyle/>
          <a:p>
            <a:pPr algn="l"/>
            <a:fld id="{4BA095A8-931A-4B31-B2F3-6A691F15CD38}" type="slidenum">
              <a:rPr lang="fi-FI" smtClean="0"/>
              <a:pPr algn="l"/>
              <a:t>‹#›</a:t>
            </a:fld>
            <a:endParaRPr lang="fi-FI" dirty="0"/>
          </a:p>
        </p:txBody>
      </p:sp>
      <p:sp>
        <p:nvSpPr>
          <p:cNvPr id="15" name="Taitettu kulma 14"/>
          <p:cNvSpPr/>
          <p:nvPr userDrawn="1"/>
        </p:nvSpPr>
        <p:spPr>
          <a:xfrm>
            <a:off x="609600" y="2060848"/>
            <a:ext cx="5486400" cy="3672408"/>
          </a:xfrm>
          <a:prstGeom prst="foldedCorner">
            <a:avLst/>
          </a:prstGeom>
          <a:solidFill>
            <a:schemeClr val="accent2"/>
          </a:solidFill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 anchorCtr="0"/>
          <a:lstStyle/>
          <a:p>
            <a:pPr algn="ctr"/>
            <a:endParaRPr lang="fi-FI" sz="2800" b="1" dirty="0"/>
          </a:p>
        </p:txBody>
      </p:sp>
      <p:sp>
        <p:nvSpPr>
          <p:cNvPr id="16" name="Sisällön paikkamerkki 3"/>
          <p:cNvSpPr>
            <a:spLocks noGrp="1"/>
          </p:cNvSpPr>
          <p:nvPr>
            <p:ph sz="half" idx="2"/>
          </p:nvPr>
        </p:nvSpPr>
        <p:spPr>
          <a:xfrm>
            <a:off x="6768075" y="2055460"/>
            <a:ext cx="4814325" cy="3677797"/>
          </a:xfrm>
        </p:spPr>
        <p:txBody>
          <a:bodyPr/>
          <a:lstStyle>
            <a:lvl1pPr>
              <a:spcAft>
                <a:spcPts val="480"/>
              </a:spcAft>
              <a:defRPr sz="2000"/>
            </a:lvl1pPr>
            <a:lvl2pPr algn="l" defTabSz="914400" rtl="0" eaLnBrk="1" latinLnBrk="0" hangingPunct="1">
              <a:spcBef>
                <a:spcPts val="384"/>
              </a:spcBef>
              <a:buFont typeface="Arial" pitchFamily="34" charset="0"/>
              <a:defRPr lang="fi-FI" sz="1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algn="l" defTabSz="914400" rtl="0" eaLnBrk="1" latinLnBrk="0" hangingPunct="1">
              <a:spcBef>
                <a:spcPts val="384"/>
              </a:spcBef>
              <a:buFont typeface="Arial" pitchFamily="34" charset="0"/>
              <a:defRPr lang="fi-FI" sz="1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algn="l" defTabSz="914400" rtl="0" eaLnBrk="1" latinLnBrk="0" hangingPunct="1">
              <a:spcBef>
                <a:spcPts val="384"/>
              </a:spcBef>
              <a:buFont typeface="Arial" pitchFamily="34" charset="0"/>
              <a:defRPr lang="fi-FI" sz="1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algn="l" defTabSz="914400" rtl="0" eaLnBrk="1" latinLnBrk="0" hangingPunct="1">
              <a:spcBef>
                <a:spcPts val="384"/>
              </a:spcBef>
              <a:buFont typeface="Arial" pitchFamily="34" charset="0"/>
              <a:defRPr lang="fi-FI" sz="18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18" name="Sisällön paikkamerkki 3"/>
          <p:cNvSpPr>
            <a:spLocks noGrp="1"/>
          </p:cNvSpPr>
          <p:nvPr>
            <p:ph sz="half" idx="13" hasCustomPrompt="1"/>
          </p:nvPr>
        </p:nvSpPr>
        <p:spPr>
          <a:xfrm>
            <a:off x="1007435" y="2564906"/>
            <a:ext cx="4704523" cy="2520279"/>
          </a:xfrm>
        </p:spPr>
        <p:txBody>
          <a:bodyPr anchor="ctr" anchorCtr="0">
            <a:normAutofit/>
          </a:bodyPr>
          <a:lstStyle>
            <a:lvl1pPr marL="0" indent="0" algn="ctr">
              <a:spcAft>
                <a:spcPts val="480"/>
              </a:spcAft>
              <a:buNone/>
              <a:defRPr sz="2800" b="1">
                <a:solidFill>
                  <a:schemeClr val="bg1"/>
                </a:solidFill>
              </a:defRPr>
            </a:lvl1pPr>
            <a:lvl2pPr algn="l" defTabSz="914400" rtl="0" eaLnBrk="1" latinLnBrk="0" hangingPunct="1">
              <a:spcBef>
                <a:spcPts val="384"/>
              </a:spcBef>
              <a:buFont typeface="Arial" pitchFamily="34" charset="0"/>
              <a:defRPr lang="fi-FI" sz="1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algn="l" defTabSz="914400" rtl="0" eaLnBrk="1" latinLnBrk="0" hangingPunct="1">
              <a:spcBef>
                <a:spcPts val="384"/>
              </a:spcBef>
              <a:buFont typeface="Arial" pitchFamily="34" charset="0"/>
              <a:defRPr lang="fi-FI" sz="1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algn="l" defTabSz="914400" rtl="0" eaLnBrk="1" latinLnBrk="0" hangingPunct="1">
              <a:spcBef>
                <a:spcPts val="384"/>
              </a:spcBef>
              <a:buFont typeface="Arial" pitchFamily="34" charset="0"/>
              <a:defRPr lang="fi-FI" sz="1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algn="l" defTabSz="914400" rtl="0" eaLnBrk="1" latinLnBrk="0" hangingPunct="1">
              <a:spcBef>
                <a:spcPts val="384"/>
              </a:spcBef>
              <a:buFont typeface="Arial" pitchFamily="34" charset="0"/>
              <a:defRPr lang="fi-FI" sz="18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i-FI" dirty="0"/>
              <a:t>Tekstiä</a:t>
            </a:r>
          </a:p>
        </p:txBody>
      </p:sp>
    </p:spTree>
    <p:extLst>
      <p:ext uri="{BB962C8B-B14F-4D97-AF65-F5344CB8AC3E}">
        <p14:creationId xmlns:p14="http://schemas.microsoft.com/office/powerpoint/2010/main" val="23043305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orostelappu, sin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9" name="Päivämäärän paikkamerkki 3"/>
          <p:cNvSpPr>
            <a:spLocks noGrp="1"/>
          </p:cNvSpPr>
          <p:nvPr>
            <p:ph type="dt" sz="half" idx="10"/>
          </p:nvPr>
        </p:nvSpPr>
        <p:spPr>
          <a:xfrm>
            <a:off x="1619019" y="6376244"/>
            <a:ext cx="2844800" cy="365125"/>
          </a:xfrm>
          <a:prstGeom prst="rect">
            <a:avLst/>
          </a:prstGeom>
        </p:spPr>
        <p:txBody>
          <a:bodyPr/>
          <a:lstStyle/>
          <a:p>
            <a:r>
              <a:rPr lang="fi-FI"/>
              <a:t>26.8.2026</a:t>
            </a:r>
            <a:endParaRPr lang="fi-FI" dirty="0"/>
          </a:p>
        </p:txBody>
      </p:sp>
      <p:sp>
        <p:nvSpPr>
          <p:cNvPr id="13" name="Alatunnisteen paikkamerkki 4"/>
          <p:cNvSpPr>
            <a:spLocks noGrp="1"/>
          </p:cNvSpPr>
          <p:nvPr>
            <p:ph type="ftr" sz="quarter" idx="11"/>
          </p:nvPr>
        </p:nvSpPr>
        <p:spPr>
          <a:xfrm>
            <a:off x="4463819" y="6373916"/>
            <a:ext cx="3860800" cy="365125"/>
          </a:xfrm>
          <a:prstGeom prst="rect">
            <a:avLst/>
          </a:prstGeom>
        </p:spPr>
        <p:txBody>
          <a:bodyPr/>
          <a:lstStyle>
            <a:lvl1pPr algn="l">
              <a:defRPr/>
            </a:lvl1pPr>
          </a:lstStyle>
          <a:p>
            <a:r>
              <a:rPr lang="fi-FI"/>
              <a:t>Lähde: Tela</a:t>
            </a:r>
            <a:endParaRPr lang="fi-FI" dirty="0"/>
          </a:p>
        </p:txBody>
      </p:sp>
      <p:sp>
        <p:nvSpPr>
          <p:cNvPr id="14" name="Dian numeron paikkamerkki 5"/>
          <p:cNvSpPr>
            <a:spLocks noGrp="1"/>
          </p:cNvSpPr>
          <p:nvPr>
            <p:ph type="sldNum" sz="quarter" idx="12"/>
          </p:nvPr>
        </p:nvSpPr>
        <p:spPr>
          <a:xfrm>
            <a:off x="609600" y="6373916"/>
            <a:ext cx="1009419" cy="365125"/>
          </a:xfrm>
          <a:prstGeom prst="rect">
            <a:avLst/>
          </a:prstGeom>
        </p:spPr>
        <p:txBody>
          <a:bodyPr/>
          <a:lstStyle/>
          <a:p>
            <a:pPr algn="l"/>
            <a:fld id="{4BA095A8-931A-4B31-B2F3-6A691F15CD38}" type="slidenum">
              <a:rPr lang="fi-FI" smtClean="0"/>
              <a:pPr algn="l"/>
              <a:t>‹#›</a:t>
            </a:fld>
            <a:endParaRPr lang="fi-FI" dirty="0"/>
          </a:p>
        </p:txBody>
      </p:sp>
      <p:sp>
        <p:nvSpPr>
          <p:cNvPr id="16" name="Taitettu kulma 15"/>
          <p:cNvSpPr/>
          <p:nvPr userDrawn="1"/>
        </p:nvSpPr>
        <p:spPr>
          <a:xfrm>
            <a:off x="609600" y="1988840"/>
            <a:ext cx="5486400" cy="3672408"/>
          </a:xfrm>
          <a:prstGeom prst="foldedCorner">
            <a:avLst/>
          </a:prstGeom>
          <a:solidFill>
            <a:schemeClr val="accent3"/>
          </a:solidFill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 anchorCtr="0"/>
          <a:lstStyle/>
          <a:p>
            <a:pPr algn="ctr"/>
            <a:endParaRPr lang="fi-FI" sz="2800" b="1" dirty="0"/>
          </a:p>
        </p:txBody>
      </p:sp>
      <p:sp>
        <p:nvSpPr>
          <p:cNvPr id="17" name="Sisällön paikkamerkki 3"/>
          <p:cNvSpPr>
            <a:spLocks noGrp="1"/>
          </p:cNvSpPr>
          <p:nvPr>
            <p:ph sz="half" idx="2"/>
          </p:nvPr>
        </p:nvSpPr>
        <p:spPr>
          <a:xfrm>
            <a:off x="6768075" y="2055460"/>
            <a:ext cx="4814325" cy="3677797"/>
          </a:xfrm>
        </p:spPr>
        <p:txBody>
          <a:bodyPr/>
          <a:lstStyle>
            <a:lvl1pPr>
              <a:spcAft>
                <a:spcPts val="480"/>
              </a:spcAft>
              <a:defRPr sz="2000"/>
            </a:lvl1pPr>
            <a:lvl2pPr algn="l" defTabSz="914400" rtl="0" eaLnBrk="1" latinLnBrk="0" hangingPunct="1">
              <a:spcBef>
                <a:spcPts val="384"/>
              </a:spcBef>
              <a:buFont typeface="Arial" pitchFamily="34" charset="0"/>
              <a:defRPr lang="fi-FI" sz="1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algn="l" defTabSz="914400" rtl="0" eaLnBrk="1" latinLnBrk="0" hangingPunct="1">
              <a:spcBef>
                <a:spcPts val="384"/>
              </a:spcBef>
              <a:buFont typeface="Arial" pitchFamily="34" charset="0"/>
              <a:defRPr lang="fi-FI" sz="1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algn="l" defTabSz="914400" rtl="0" eaLnBrk="1" latinLnBrk="0" hangingPunct="1">
              <a:spcBef>
                <a:spcPts val="384"/>
              </a:spcBef>
              <a:buFont typeface="Arial" pitchFamily="34" charset="0"/>
              <a:defRPr lang="fi-FI" sz="1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algn="l" defTabSz="914400" rtl="0" eaLnBrk="1" latinLnBrk="0" hangingPunct="1">
              <a:spcBef>
                <a:spcPts val="384"/>
              </a:spcBef>
              <a:buFont typeface="Arial" pitchFamily="34" charset="0"/>
              <a:defRPr lang="fi-FI" sz="18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19" name="Sisällön paikkamerkki 3"/>
          <p:cNvSpPr>
            <a:spLocks noGrp="1"/>
          </p:cNvSpPr>
          <p:nvPr>
            <p:ph sz="half" idx="13" hasCustomPrompt="1"/>
          </p:nvPr>
        </p:nvSpPr>
        <p:spPr>
          <a:xfrm>
            <a:off x="1007435" y="2564906"/>
            <a:ext cx="4704523" cy="2520279"/>
          </a:xfrm>
        </p:spPr>
        <p:txBody>
          <a:bodyPr anchor="ctr" anchorCtr="0">
            <a:normAutofit/>
          </a:bodyPr>
          <a:lstStyle>
            <a:lvl1pPr marL="0" indent="0" algn="ctr">
              <a:spcAft>
                <a:spcPts val="480"/>
              </a:spcAft>
              <a:buNone/>
              <a:defRPr sz="2800" b="1">
                <a:solidFill>
                  <a:schemeClr val="bg1"/>
                </a:solidFill>
              </a:defRPr>
            </a:lvl1pPr>
            <a:lvl2pPr algn="l" defTabSz="914400" rtl="0" eaLnBrk="1" latinLnBrk="0" hangingPunct="1">
              <a:spcBef>
                <a:spcPts val="384"/>
              </a:spcBef>
              <a:buFont typeface="Arial" pitchFamily="34" charset="0"/>
              <a:defRPr lang="fi-FI" sz="1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algn="l" defTabSz="914400" rtl="0" eaLnBrk="1" latinLnBrk="0" hangingPunct="1">
              <a:spcBef>
                <a:spcPts val="384"/>
              </a:spcBef>
              <a:buFont typeface="Arial" pitchFamily="34" charset="0"/>
              <a:defRPr lang="fi-FI" sz="1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algn="l" defTabSz="914400" rtl="0" eaLnBrk="1" latinLnBrk="0" hangingPunct="1">
              <a:spcBef>
                <a:spcPts val="384"/>
              </a:spcBef>
              <a:buFont typeface="Arial" pitchFamily="34" charset="0"/>
              <a:defRPr lang="fi-FI" sz="1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algn="l" defTabSz="914400" rtl="0" eaLnBrk="1" latinLnBrk="0" hangingPunct="1">
              <a:spcBef>
                <a:spcPts val="384"/>
              </a:spcBef>
              <a:buFont typeface="Arial" pitchFamily="34" charset="0"/>
              <a:defRPr lang="fi-FI" sz="18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i-FI" dirty="0"/>
              <a:t>Tekstiä</a:t>
            </a:r>
          </a:p>
        </p:txBody>
      </p:sp>
    </p:spTree>
    <p:extLst>
      <p:ext uri="{BB962C8B-B14F-4D97-AF65-F5344CB8AC3E}">
        <p14:creationId xmlns:p14="http://schemas.microsoft.com/office/powerpoint/2010/main" val="57753248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orostelappu, vihre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äivämäärän paikkamerkki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/>
              <a:t>26.8.2026</a:t>
            </a:r>
            <a:endParaRPr lang="fi-FI" dirty="0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Lähde: Tela</a:t>
            </a:r>
            <a:endParaRPr lang="fi-FI" dirty="0"/>
          </a:p>
        </p:txBody>
      </p:sp>
      <p:sp>
        <p:nvSpPr>
          <p:cNvPr id="5" name="Dian numeron paikkamerkki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A095A8-931A-4B31-B2F3-6A691F15CD38}" type="slidenum">
              <a:rPr lang="fi-FI" smtClean="0"/>
              <a:pPr/>
              <a:t>‹#›</a:t>
            </a:fld>
            <a:endParaRPr lang="fi-FI" dirty="0"/>
          </a:p>
        </p:txBody>
      </p:sp>
      <p:sp>
        <p:nvSpPr>
          <p:cNvPr id="7" name="Taitettu kulma 6"/>
          <p:cNvSpPr/>
          <p:nvPr userDrawn="1"/>
        </p:nvSpPr>
        <p:spPr>
          <a:xfrm>
            <a:off x="609600" y="1988840"/>
            <a:ext cx="5486400" cy="3672408"/>
          </a:xfrm>
          <a:prstGeom prst="foldedCorner">
            <a:avLst/>
          </a:prstGeom>
          <a:solidFill>
            <a:schemeClr val="accent5"/>
          </a:solidFill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 anchorCtr="0"/>
          <a:lstStyle/>
          <a:p>
            <a:pPr algn="ctr"/>
            <a:endParaRPr lang="fi-FI" sz="2800" b="1" dirty="0"/>
          </a:p>
        </p:txBody>
      </p:sp>
      <p:sp>
        <p:nvSpPr>
          <p:cNvPr id="8" name="Sisällön paikkamerkki 3"/>
          <p:cNvSpPr>
            <a:spLocks noGrp="1"/>
          </p:cNvSpPr>
          <p:nvPr>
            <p:ph sz="half" idx="2"/>
          </p:nvPr>
        </p:nvSpPr>
        <p:spPr>
          <a:xfrm>
            <a:off x="6768075" y="2055460"/>
            <a:ext cx="4814325" cy="3677797"/>
          </a:xfrm>
        </p:spPr>
        <p:txBody>
          <a:bodyPr/>
          <a:lstStyle>
            <a:lvl1pPr>
              <a:spcAft>
                <a:spcPts val="480"/>
              </a:spcAft>
              <a:defRPr sz="2000"/>
            </a:lvl1pPr>
            <a:lvl2pPr algn="l" defTabSz="914400" rtl="0" eaLnBrk="1" latinLnBrk="0" hangingPunct="1">
              <a:spcBef>
                <a:spcPts val="384"/>
              </a:spcBef>
              <a:buFont typeface="Arial" pitchFamily="34" charset="0"/>
              <a:defRPr lang="fi-FI" sz="1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algn="l" defTabSz="914400" rtl="0" eaLnBrk="1" latinLnBrk="0" hangingPunct="1">
              <a:spcBef>
                <a:spcPts val="384"/>
              </a:spcBef>
              <a:buFont typeface="Arial" pitchFamily="34" charset="0"/>
              <a:defRPr lang="fi-FI" sz="1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algn="l" defTabSz="914400" rtl="0" eaLnBrk="1" latinLnBrk="0" hangingPunct="1">
              <a:spcBef>
                <a:spcPts val="384"/>
              </a:spcBef>
              <a:buFont typeface="Arial" pitchFamily="34" charset="0"/>
              <a:defRPr lang="fi-FI" sz="1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algn="l" defTabSz="914400" rtl="0" eaLnBrk="1" latinLnBrk="0" hangingPunct="1">
              <a:spcBef>
                <a:spcPts val="384"/>
              </a:spcBef>
              <a:buFont typeface="Arial" pitchFamily="34" charset="0"/>
              <a:defRPr lang="fi-FI" sz="18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10" name="Sisällön paikkamerkki 3"/>
          <p:cNvSpPr>
            <a:spLocks noGrp="1"/>
          </p:cNvSpPr>
          <p:nvPr>
            <p:ph sz="half" idx="13" hasCustomPrompt="1"/>
          </p:nvPr>
        </p:nvSpPr>
        <p:spPr>
          <a:xfrm>
            <a:off x="1007435" y="2564906"/>
            <a:ext cx="4704523" cy="2520279"/>
          </a:xfrm>
        </p:spPr>
        <p:txBody>
          <a:bodyPr anchor="ctr" anchorCtr="0">
            <a:normAutofit/>
          </a:bodyPr>
          <a:lstStyle>
            <a:lvl1pPr marL="0" indent="0" algn="ctr">
              <a:spcAft>
                <a:spcPts val="480"/>
              </a:spcAft>
              <a:buNone/>
              <a:defRPr sz="2800" b="1">
                <a:solidFill>
                  <a:schemeClr val="bg1"/>
                </a:solidFill>
              </a:defRPr>
            </a:lvl1pPr>
            <a:lvl2pPr algn="l" defTabSz="914400" rtl="0" eaLnBrk="1" latinLnBrk="0" hangingPunct="1">
              <a:spcBef>
                <a:spcPts val="384"/>
              </a:spcBef>
              <a:buFont typeface="Arial" pitchFamily="34" charset="0"/>
              <a:defRPr lang="fi-FI" sz="1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algn="l" defTabSz="914400" rtl="0" eaLnBrk="1" latinLnBrk="0" hangingPunct="1">
              <a:spcBef>
                <a:spcPts val="384"/>
              </a:spcBef>
              <a:buFont typeface="Arial" pitchFamily="34" charset="0"/>
              <a:defRPr lang="fi-FI" sz="1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algn="l" defTabSz="914400" rtl="0" eaLnBrk="1" latinLnBrk="0" hangingPunct="1">
              <a:spcBef>
                <a:spcPts val="384"/>
              </a:spcBef>
              <a:buFont typeface="Arial" pitchFamily="34" charset="0"/>
              <a:defRPr lang="fi-FI" sz="1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algn="l" defTabSz="914400" rtl="0" eaLnBrk="1" latinLnBrk="0" hangingPunct="1">
              <a:spcBef>
                <a:spcPts val="384"/>
              </a:spcBef>
              <a:buFont typeface="Arial" pitchFamily="34" charset="0"/>
              <a:defRPr lang="fi-FI" sz="18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i-FI" dirty="0"/>
              <a:t>Tekstiä</a:t>
            </a:r>
          </a:p>
        </p:txBody>
      </p:sp>
    </p:spTree>
    <p:extLst>
      <p:ext uri="{BB962C8B-B14F-4D97-AF65-F5344CB8AC3E}">
        <p14:creationId xmlns:p14="http://schemas.microsoft.com/office/powerpoint/2010/main" val="66931372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orostelappu, orans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9" name="Päivämäärän paikkamerkki 3"/>
          <p:cNvSpPr>
            <a:spLocks noGrp="1"/>
          </p:cNvSpPr>
          <p:nvPr>
            <p:ph type="dt" sz="half" idx="10"/>
          </p:nvPr>
        </p:nvSpPr>
        <p:spPr>
          <a:xfrm>
            <a:off x="1619019" y="6376244"/>
            <a:ext cx="2844800" cy="365125"/>
          </a:xfrm>
          <a:prstGeom prst="rect">
            <a:avLst/>
          </a:prstGeom>
        </p:spPr>
        <p:txBody>
          <a:bodyPr/>
          <a:lstStyle/>
          <a:p>
            <a:r>
              <a:rPr lang="fi-FI"/>
              <a:t>26.8.2026</a:t>
            </a:r>
            <a:endParaRPr lang="fi-FI" dirty="0"/>
          </a:p>
        </p:txBody>
      </p:sp>
      <p:sp>
        <p:nvSpPr>
          <p:cNvPr id="13" name="Alatunnisteen paikkamerkki 4"/>
          <p:cNvSpPr>
            <a:spLocks noGrp="1"/>
          </p:cNvSpPr>
          <p:nvPr>
            <p:ph type="ftr" sz="quarter" idx="11"/>
          </p:nvPr>
        </p:nvSpPr>
        <p:spPr>
          <a:xfrm>
            <a:off x="4463819" y="6373916"/>
            <a:ext cx="3860800" cy="365125"/>
          </a:xfrm>
          <a:prstGeom prst="rect">
            <a:avLst/>
          </a:prstGeom>
        </p:spPr>
        <p:txBody>
          <a:bodyPr/>
          <a:lstStyle>
            <a:lvl1pPr algn="l">
              <a:defRPr/>
            </a:lvl1pPr>
          </a:lstStyle>
          <a:p>
            <a:r>
              <a:rPr lang="fi-FI"/>
              <a:t>Lähde: Tela</a:t>
            </a:r>
            <a:endParaRPr lang="fi-FI" dirty="0"/>
          </a:p>
        </p:txBody>
      </p:sp>
      <p:sp>
        <p:nvSpPr>
          <p:cNvPr id="14" name="Dian numeron paikkamerkki 5"/>
          <p:cNvSpPr>
            <a:spLocks noGrp="1"/>
          </p:cNvSpPr>
          <p:nvPr>
            <p:ph type="sldNum" sz="quarter" idx="12"/>
          </p:nvPr>
        </p:nvSpPr>
        <p:spPr>
          <a:xfrm>
            <a:off x="609600" y="6373916"/>
            <a:ext cx="1009419" cy="365125"/>
          </a:xfrm>
          <a:prstGeom prst="rect">
            <a:avLst/>
          </a:prstGeom>
        </p:spPr>
        <p:txBody>
          <a:bodyPr/>
          <a:lstStyle/>
          <a:p>
            <a:pPr algn="l"/>
            <a:fld id="{4BA095A8-931A-4B31-B2F3-6A691F15CD38}" type="slidenum">
              <a:rPr lang="fi-FI" smtClean="0"/>
              <a:pPr algn="l"/>
              <a:t>‹#›</a:t>
            </a:fld>
            <a:endParaRPr lang="fi-FI" dirty="0"/>
          </a:p>
        </p:txBody>
      </p:sp>
      <p:sp>
        <p:nvSpPr>
          <p:cNvPr id="15" name="Taitettu kulma 14"/>
          <p:cNvSpPr/>
          <p:nvPr userDrawn="1"/>
        </p:nvSpPr>
        <p:spPr>
          <a:xfrm>
            <a:off x="609600" y="1988840"/>
            <a:ext cx="5486400" cy="3672408"/>
          </a:xfrm>
          <a:prstGeom prst="foldedCorner">
            <a:avLst/>
          </a:prstGeom>
          <a:solidFill>
            <a:schemeClr val="accent1"/>
          </a:solidFill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 anchorCtr="0"/>
          <a:lstStyle/>
          <a:p>
            <a:pPr algn="ctr"/>
            <a:endParaRPr lang="fi-FI" sz="2800" b="1" dirty="0"/>
          </a:p>
        </p:txBody>
      </p:sp>
      <p:sp>
        <p:nvSpPr>
          <p:cNvPr id="16" name="Sisällön paikkamerkki 3"/>
          <p:cNvSpPr>
            <a:spLocks noGrp="1"/>
          </p:cNvSpPr>
          <p:nvPr>
            <p:ph sz="half" idx="2"/>
          </p:nvPr>
        </p:nvSpPr>
        <p:spPr>
          <a:xfrm>
            <a:off x="6768075" y="2055460"/>
            <a:ext cx="4814325" cy="3677797"/>
          </a:xfrm>
        </p:spPr>
        <p:txBody>
          <a:bodyPr/>
          <a:lstStyle>
            <a:lvl1pPr>
              <a:spcAft>
                <a:spcPts val="480"/>
              </a:spcAft>
              <a:defRPr sz="2000"/>
            </a:lvl1pPr>
            <a:lvl2pPr algn="l" defTabSz="914400" rtl="0" eaLnBrk="1" latinLnBrk="0" hangingPunct="1">
              <a:spcBef>
                <a:spcPts val="384"/>
              </a:spcBef>
              <a:buFont typeface="Arial" pitchFamily="34" charset="0"/>
              <a:defRPr lang="fi-FI" sz="1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algn="l" defTabSz="914400" rtl="0" eaLnBrk="1" latinLnBrk="0" hangingPunct="1">
              <a:spcBef>
                <a:spcPts val="384"/>
              </a:spcBef>
              <a:buFont typeface="Arial" pitchFamily="34" charset="0"/>
              <a:defRPr lang="fi-FI" sz="1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algn="l" defTabSz="914400" rtl="0" eaLnBrk="1" latinLnBrk="0" hangingPunct="1">
              <a:spcBef>
                <a:spcPts val="384"/>
              </a:spcBef>
              <a:buFont typeface="Arial" pitchFamily="34" charset="0"/>
              <a:defRPr lang="fi-FI" sz="1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algn="l" defTabSz="914400" rtl="0" eaLnBrk="1" latinLnBrk="0" hangingPunct="1">
              <a:spcBef>
                <a:spcPts val="384"/>
              </a:spcBef>
              <a:buFont typeface="Arial" pitchFamily="34" charset="0"/>
              <a:defRPr lang="fi-FI" sz="18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17" name="Sisällön paikkamerkki 3"/>
          <p:cNvSpPr>
            <a:spLocks noGrp="1"/>
          </p:cNvSpPr>
          <p:nvPr>
            <p:ph sz="half" idx="13" hasCustomPrompt="1"/>
          </p:nvPr>
        </p:nvSpPr>
        <p:spPr>
          <a:xfrm>
            <a:off x="1007435" y="2564906"/>
            <a:ext cx="4704523" cy="2520279"/>
          </a:xfrm>
        </p:spPr>
        <p:txBody>
          <a:bodyPr anchor="ctr" anchorCtr="0">
            <a:normAutofit/>
          </a:bodyPr>
          <a:lstStyle>
            <a:lvl1pPr marL="0" indent="0" algn="ctr">
              <a:spcAft>
                <a:spcPts val="480"/>
              </a:spcAft>
              <a:buNone/>
              <a:defRPr sz="2800" b="1">
                <a:solidFill>
                  <a:schemeClr val="bg1"/>
                </a:solidFill>
              </a:defRPr>
            </a:lvl1pPr>
            <a:lvl2pPr algn="l" defTabSz="914400" rtl="0" eaLnBrk="1" latinLnBrk="0" hangingPunct="1">
              <a:spcBef>
                <a:spcPts val="384"/>
              </a:spcBef>
              <a:buFont typeface="Arial" pitchFamily="34" charset="0"/>
              <a:defRPr lang="fi-FI" sz="1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algn="l" defTabSz="914400" rtl="0" eaLnBrk="1" latinLnBrk="0" hangingPunct="1">
              <a:spcBef>
                <a:spcPts val="384"/>
              </a:spcBef>
              <a:buFont typeface="Arial" pitchFamily="34" charset="0"/>
              <a:defRPr lang="fi-FI" sz="1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algn="l" defTabSz="914400" rtl="0" eaLnBrk="1" latinLnBrk="0" hangingPunct="1">
              <a:spcBef>
                <a:spcPts val="384"/>
              </a:spcBef>
              <a:buFont typeface="Arial" pitchFamily="34" charset="0"/>
              <a:defRPr lang="fi-FI" sz="1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algn="l" defTabSz="914400" rtl="0" eaLnBrk="1" latinLnBrk="0" hangingPunct="1">
              <a:spcBef>
                <a:spcPts val="384"/>
              </a:spcBef>
              <a:buFont typeface="Arial" pitchFamily="34" charset="0"/>
              <a:defRPr lang="fi-FI" sz="18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i-FI" dirty="0"/>
              <a:t>Tekstiä</a:t>
            </a:r>
          </a:p>
        </p:txBody>
      </p:sp>
    </p:spTree>
    <p:extLst>
      <p:ext uri="{BB962C8B-B14F-4D97-AF65-F5344CB8AC3E}">
        <p14:creationId xmlns:p14="http://schemas.microsoft.com/office/powerpoint/2010/main" val="237710059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eljä pisara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11" name="Päivämäärän paikkamerkki 3"/>
          <p:cNvSpPr>
            <a:spLocks noGrp="1"/>
          </p:cNvSpPr>
          <p:nvPr>
            <p:ph type="dt" sz="half" idx="10"/>
          </p:nvPr>
        </p:nvSpPr>
        <p:spPr>
          <a:xfrm>
            <a:off x="1619019" y="6376244"/>
            <a:ext cx="2844800" cy="365125"/>
          </a:xfrm>
          <a:prstGeom prst="rect">
            <a:avLst/>
          </a:prstGeom>
        </p:spPr>
        <p:txBody>
          <a:bodyPr/>
          <a:lstStyle/>
          <a:p>
            <a:r>
              <a:rPr lang="fi-FI"/>
              <a:t>26.8.2026</a:t>
            </a:r>
            <a:endParaRPr lang="fi-FI" dirty="0"/>
          </a:p>
        </p:txBody>
      </p:sp>
      <p:sp>
        <p:nvSpPr>
          <p:cNvPr id="12" name="Alatunnisteen paikkamerkki 4"/>
          <p:cNvSpPr>
            <a:spLocks noGrp="1"/>
          </p:cNvSpPr>
          <p:nvPr>
            <p:ph type="ftr" sz="quarter" idx="11"/>
          </p:nvPr>
        </p:nvSpPr>
        <p:spPr>
          <a:xfrm>
            <a:off x="4463819" y="6373916"/>
            <a:ext cx="3860800" cy="365125"/>
          </a:xfrm>
          <a:prstGeom prst="rect">
            <a:avLst/>
          </a:prstGeom>
        </p:spPr>
        <p:txBody>
          <a:bodyPr/>
          <a:lstStyle>
            <a:lvl1pPr algn="l">
              <a:defRPr/>
            </a:lvl1pPr>
          </a:lstStyle>
          <a:p>
            <a:r>
              <a:rPr lang="fi-FI"/>
              <a:t>Lähde: Tela</a:t>
            </a:r>
            <a:endParaRPr lang="fi-FI" dirty="0"/>
          </a:p>
        </p:txBody>
      </p:sp>
      <p:sp>
        <p:nvSpPr>
          <p:cNvPr id="14" name="Dian numeron paikkamerkki 5"/>
          <p:cNvSpPr>
            <a:spLocks noGrp="1"/>
          </p:cNvSpPr>
          <p:nvPr>
            <p:ph type="sldNum" sz="quarter" idx="12"/>
          </p:nvPr>
        </p:nvSpPr>
        <p:spPr>
          <a:xfrm>
            <a:off x="609600" y="6373916"/>
            <a:ext cx="1009419" cy="365125"/>
          </a:xfrm>
          <a:prstGeom prst="rect">
            <a:avLst/>
          </a:prstGeom>
        </p:spPr>
        <p:txBody>
          <a:bodyPr/>
          <a:lstStyle/>
          <a:p>
            <a:pPr algn="l"/>
            <a:fld id="{4BA095A8-931A-4B31-B2F3-6A691F15CD38}" type="slidenum">
              <a:rPr lang="fi-FI" smtClean="0"/>
              <a:pPr algn="l"/>
              <a:t>‹#›</a:t>
            </a:fld>
            <a:endParaRPr lang="fi-FI" dirty="0"/>
          </a:p>
        </p:txBody>
      </p:sp>
      <p:sp>
        <p:nvSpPr>
          <p:cNvPr id="16" name="Kyynel 15"/>
          <p:cNvSpPr/>
          <p:nvPr userDrawn="1"/>
        </p:nvSpPr>
        <p:spPr>
          <a:xfrm rot="8115556">
            <a:off x="6288397" y="1316027"/>
            <a:ext cx="1965285" cy="1963238"/>
          </a:xfrm>
          <a:prstGeom prst="teardrop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lvl="0"/>
            <a:endParaRPr lang="fi-FI" sz="1200" dirty="0">
              <a:solidFill>
                <a:schemeClr val="tx1"/>
              </a:solidFill>
            </a:endParaRPr>
          </a:p>
        </p:txBody>
      </p:sp>
      <p:sp>
        <p:nvSpPr>
          <p:cNvPr id="18" name="Kyynel 17"/>
          <p:cNvSpPr/>
          <p:nvPr userDrawn="1"/>
        </p:nvSpPr>
        <p:spPr>
          <a:xfrm rot="13281518">
            <a:off x="8050937" y="2791649"/>
            <a:ext cx="1962000" cy="1962000"/>
          </a:xfrm>
          <a:prstGeom prst="teardrop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lvl="0"/>
            <a:endParaRPr lang="fi-FI" sz="1200" dirty="0">
              <a:solidFill>
                <a:schemeClr val="tx1"/>
              </a:solidFill>
            </a:endParaRPr>
          </a:p>
        </p:txBody>
      </p:sp>
      <p:sp>
        <p:nvSpPr>
          <p:cNvPr id="20" name="Kyynel 19"/>
          <p:cNvSpPr/>
          <p:nvPr userDrawn="1"/>
        </p:nvSpPr>
        <p:spPr>
          <a:xfrm rot="18822387">
            <a:off x="6290039" y="4373378"/>
            <a:ext cx="1962000" cy="1962000"/>
          </a:xfrm>
          <a:prstGeom prst="teardrop">
            <a:avLst/>
          </a:prstGeom>
          <a:solidFill>
            <a:srgbClr val="F7D1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lvl="0"/>
            <a:endParaRPr lang="fi-FI" sz="1200" dirty="0">
              <a:solidFill>
                <a:schemeClr val="tx1"/>
              </a:solidFill>
            </a:endParaRPr>
          </a:p>
        </p:txBody>
      </p:sp>
      <p:sp>
        <p:nvSpPr>
          <p:cNvPr id="21" name="Kyynel 20"/>
          <p:cNvSpPr/>
          <p:nvPr userDrawn="1"/>
        </p:nvSpPr>
        <p:spPr>
          <a:xfrm rot="2700000">
            <a:off x="1947664" y="1879422"/>
            <a:ext cx="3772800" cy="3772800"/>
          </a:xfrm>
          <a:prstGeom prst="teardrop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lvl="0"/>
            <a:endParaRPr lang="fi-FI" sz="1200" dirty="0">
              <a:solidFill>
                <a:schemeClr val="tx1"/>
              </a:solidFill>
            </a:endParaRPr>
          </a:p>
        </p:txBody>
      </p:sp>
      <p:sp>
        <p:nvSpPr>
          <p:cNvPr id="22" name="Tekstin paikkamerkki 25"/>
          <p:cNvSpPr>
            <a:spLocks noGrp="1"/>
          </p:cNvSpPr>
          <p:nvPr>
            <p:ph type="body" sz="quarter" idx="13" hasCustomPrompt="1"/>
          </p:nvPr>
        </p:nvSpPr>
        <p:spPr>
          <a:xfrm>
            <a:off x="2330574" y="2780928"/>
            <a:ext cx="2973338" cy="1774196"/>
          </a:xfrm>
        </p:spPr>
        <p:txBody>
          <a:bodyPr anchor="ctr" anchorCtr="0">
            <a:normAutofit/>
          </a:bodyPr>
          <a:lstStyle>
            <a:lvl1pPr marL="0" indent="0" algn="ctr">
              <a:buNone/>
              <a:defRPr sz="1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fi-FI" dirty="0"/>
              <a:t>Tekstiä</a:t>
            </a:r>
          </a:p>
        </p:txBody>
      </p:sp>
      <p:sp>
        <p:nvSpPr>
          <p:cNvPr id="23" name="Tekstin paikkamerkki 25"/>
          <p:cNvSpPr>
            <a:spLocks noGrp="1"/>
          </p:cNvSpPr>
          <p:nvPr>
            <p:ph type="body" sz="quarter" idx="14" hasCustomPrompt="1"/>
          </p:nvPr>
        </p:nvSpPr>
        <p:spPr>
          <a:xfrm>
            <a:off x="8052285" y="3251748"/>
            <a:ext cx="1899365" cy="1079252"/>
          </a:xfrm>
        </p:spPr>
        <p:txBody>
          <a:bodyPr anchor="ctr" anchorCtr="0">
            <a:normAutofit/>
          </a:bodyPr>
          <a:lstStyle>
            <a:lvl1pPr marL="0" indent="0" algn="ctr">
              <a:buNone/>
              <a:defRPr sz="1800" b="1"/>
            </a:lvl1pPr>
          </a:lstStyle>
          <a:p>
            <a:pPr lvl="0"/>
            <a:r>
              <a:rPr lang="fi-FI" dirty="0"/>
              <a:t>Tekstiä</a:t>
            </a:r>
          </a:p>
        </p:txBody>
      </p:sp>
      <p:sp>
        <p:nvSpPr>
          <p:cNvPr id="24" name="Tekstin paikkamerkki 25"/>
          <p:cNvSpPr>
            <a:spLocks noGrp="1"/>
          </p:cNvSpPr>
          <p:nvPr>
            <p:ph type="body" sz="quarter" idx="15" hasCustomPrompt="1"/>
          </p:nvPr>
        </p:nvSpPr>
        <p:spPr>
          <a:xfrm>
            <a:off x="6321357" y="1700808"/>
            <a:ext cx="1899365" cy="1079252"/>
          </a:xfrm>
        </p:spPr>
        <p:txBody>
          <a:bodyPr anchor="ctr" anchorCtr="0">
            <a:normAutofit/>
          </a:bodyPr>
          <a:lstStyle>
            <a:lvl1pPr marL="0" indent="0" algn="ctr">
              <a:buNone/>
              <a:defRPr sz="1800" b="1"/>
            </a:lvl1pPr>
          </a:lstStyle>
          <a:p>
            <a:pPr lvl="0"/>
            <a:r>
              <a:rPr lang="fi-FI" dirty="0"/>
              <a:t>Tekstiä</a:t>
            </a:r>
          </a:p>
        </p:txBody>
      </p:sp>
      <p:sp>
        <p:nvSpPr>
          <p:cNvPr id="25" name="Tekstin paikkamerkki 25"/>
          <p:cNvSpPr>
            <a:spLocks noGrp="1"/>
          </p:cNvSpPr>
          <p:nvPr>
            <p:ph type="body" sz="quarter" idx="16" hasCustomPrompt="1"/>
          </p:nvPr>
        </p:nvSpPr>
        <p:spPr>
          <a:xfrm>
            <a:off x="6321357" y="4817499"/>
            <a:ext cx="1899365" cy="1079252"/>
          </a:xfrm>
        </p:spPr>
        <p:txBody>
          <a:bodyPr anchor="ctr" anchorCtr="0">
            <a:normAutofit/>
          </a:bodyPr>
          <a:lstStyle>
            <a:lvl1pPr marL="0" indent="0" algn="ctr">
              <a:buNone/>
              <a:defRPr sz="1800" b="1"/>
            </a:lvl1pPr>
          </a:lstStyle>
          <a:p>
            <a:pPr lvl="0"/>
            <a:r>
              <a:rPr lang="fi-FI" dirty="0"/>
              <a:t>Tekstiä</a:t>
            </a:r>
          </a:p>
        </p:txBody>
      </p:sp>
    </p:spTree>
    <p:extLst>
      <p:ext uri="{BB962C8B-B14F-4D97-AF65-F5344CB8AC3E}">
        <p14:creationId xmlns:p14="http://schemas.microsoft.com/office/powerpoint/2010/main" val="157761505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9" name="Päivämäärän paikkamerkki 3"/>
          <p:cNvSpPr>
            <a:spLocks noGrp="1"/>
          </p:cNvSpPr>
          <p:nvPr>
            <p:ph type="dt" sz="half" idx="10"/>
          </p:nvPr>
        </p:nvSpPr>
        <p:spPr>
          <a:xfrm>
            <a:off x="1619019" y="6376244"/>
            <a:ext cx="2844800" cy="365125"/>
          </a:xfrm>
          <a:prstGeom prst="rect">
            <a:avLst/>
          </a:prstGeom>
        </p:spPr>
        <p:txBody>
          <a:bodyPr/>
          <a:lstStyle/>
          <a:p>
            <a:r>
              <a:rPr lang="fi-FI"/>
              <a:t>26.8.2026</a:t>
            </a:r>
            <a:endParaRPr lang="fi-FI" dirty="0"/>
          </a:p>
        </p:txBody>
      </p:sp>
      <p:sp>
        <p:nvSpPr>
          <p:cNvPr id="10" name="Alatunnisteen paikkamerkki 4"/>
          <p:cNvSpPr>
            <a:spLocks noGrp="1"/>
          </p:cNvSpPr>
          <p:nvPr>
            <p:ph type="ftr" sz="quarter" idx="11"/>
          </p:nvPr>
        </p:nvSpPr>
        <p:spPr>
          <a:xfrm>
            <a:off x="4463819" y="6373916"/>
            <a:ext cx="3860800" cy="365125"/>
          </a:xfrm>
          <a:prstGeom prst="rect">
            <a:avLst/>
          </a:prstGeom>
        </p:spPr>
        <p:txBody>
          <a:bodyPr/>
          <a:lstStyle>
            <a:lvl1pPr algn="l">
              <a:defRPr/>
            </a:lvl1pPr>
          </a:lstStyle>
          <a:p>
            <a:r>
              <a:rPr lang="fi-FI"/>
              <a:t>Lähde: Tela</a:t>
            </a:r>
            <a:endParaRPr lang="fi-FI" dirty="0"/>
          </a:p>
        </p:txBody>
      </p:sp>
      <p:sp>
        <p:nvSpPr>
          <p:cNvPr id="11" name="Dian numeron paikkamerkki 5"/>
          <p:cNvSpPr>
            <a:spLocks noGrp="1"/>
          </p:cNvSpPr>
          <p:nvPr>
            <p:ph type="sldNum" sz="quarter" idx="12"/>
          </p:nvPr>
        </p:nvSpPr>
        <p:spPr>
          <a:xfrm>
            <a:off x="609600" y="6373916"/>
            <a:ext cx="1009419" cy="365125"/>
          </a:xfrm>
          <a:prstGeom prst="rect">
            <a:avLst/>
          </a:prstGeom>
        </p:spPr>
        <p:txBody>
          <a:bodyPr/>
          <a:lstStyle/>
          <a:p>
            <a:pPr algn="l"/>
            <a:fld id="{4BA095A8-931A-4B31-B2F3-6A691F15CD38}" type="slidenum">
              <a:rPr lang="fi-FI" smtClean="0"/>
              <a:pPr algn="l"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47970200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 ilman otsikko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äivämäärän paikkamerkki 3"/>
          <p:cNvSpPr>
            <a:spLocks noGrp="1"/>
          </p:cNvSpPr>
          <p:nvPr>
            <p:ph type="dt" sz="half" idx="10"/>
          </p:nvPr>
        </p:nvSpPr>
        <p:spPr>
          <a:xfrm>
            <a:off x="1619019" y="6376244"/>
            <a:ext cx="2844800" cy="365125"/>
          </a:xfrm>
          <a:prstGeom prst="rect">
            <a:avLst/>
          </a:prstGeom>
        </p:spPr>
        <p:txBody>
          <a:bodyPr/>
          <a:lstStyle/>
          <a:p>
            <a:r>
              <a:rPr lang="fi-FI"/>
              <a:t>26.8.2026</a:t>
            </a:r>
            <a:endParaRPr lang="fi-FI" dirty="0"/>
          </a:p>
        </p:txBody>
      </p:sp>
      <p:sp>
        <p:nvSpPr>
          <p:cNvPr id="7" name="Alatunnisteen paikkamerkki 4"/>
          <p:cNvSpPr>
            <a:spLocks noGrp="1"/>
          </p:cNvSpPr>
          <p:nvPr>
            <p:ph type="ftr" sz="quarter" idx="11"/>
          </p:nvPr>
        </p:nvSpPr>
        <p:spPr>
          <a:xfrm>
            <a:off x="4463819" y="6373916"/>
            <a:ext cx="3860800" cy="365125"/>
          </a:xfrm>
          <a:prstGeom prst="rect">
            <a:avLst/>
          </a:prstGeom>
        </p:spPr>
        <p:txBody>
          <a:bodyPr/>
          <a:lstStyle>
            <a:lvl1pPr algn="l">
              <a:defRPr/>
            </a:lvl1pPr>
          </a:lstStyle>
          <a:p>
            <a:r>
              <a:rPr lang="fi-FI"/>
              <a:t>Lähde: Tela</a:t>
            </a:r>
            <a:endParaRPr lang="fi-FI" dirty="0"/>
          </a:p>
        </p:txBody>
      </p:sp>
      <p:sp>
        <p:nvSpPr>
          <p:cNvPr id="8" name="Dian numeron paikkamerkki 5"/>
          <p:cNvSpPr>
            <a:spLocks noGrp="1"/>
          </p:cNvSpPr>
          <p:nvPr>
            <p:ph type="sldNum" sz="quarter" idx="12"/>
          </p:nvPr>
        </p:nvSpPr>
        <p:spPr>
          <a:xfrm>
            <a:off x="609600" y="6373916"/>
            <a:ext cx="1009419" cy="365125"/>
          </a:xfrm>
          <a:prstGeom prst="rect">
            <a:avLst/>
          </a:prstGeom>
        </p:spPr>
        <p:txBody>
          <a:bodyPr/>
          <a:lstStyle/>
          <a:p>
            <a:pPr algn="l"/>
            <a:fld id="{4BA095A8-931A-4B31-B2F3-6A691F15CD38}" type="slidenum">
              <a:rPr lang="fi-FI" smtClean="0"/>
              <a:pPr algn="l"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18188147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Kaksipalstaa, otsikko + ingres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609601" y="908720"/>
            <a:ext cx="4011084" cy="1162050"/>
          </a:xfrm>
        </p:spPr>
        <p:txBody>
          <a:bodyPr anchor="ctr"/>
          <a:lstStyle>
            <a:lvl1pPr algn="l">
              <a:defRPr sz="2000" b="1"/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4766733" y="908721"/>
            <a:ext cx="6815667" cy="5217443"/>
          </a:xfrm>
        </p:spPr>
        <p:txBody>
          <a:bodyPr/>
          <a:lstStyle>
            <a:lvl1pPr>
              <a:spcAft>
                <a:spcPts val="480"/>
              </a:spcAft>
              <a:defRPr sz="2000">
                <a:solidFill>
                  <a:schemeClr val="tx1"/>
                </a:solidFill>
              </a:defRPr>
            </a:lvl1pPr>
            <a:lvl2pPr>
              <a:spcBef>
                <a:spcPts val="384"/>
              </a:spcBef>
              <a:defRPr sz="1800">
                <a:solidFill>
                  <a:schemeClr val="tx1"/>
                </a:solidFill>
              </a:defRPr>
            </a:lvl2pPr>
            <a:lvl3pPr>
              <a:spcBef>
                <a:spcPts val="384"/>
              </a:spcBef>
              <a:defRPr sz="18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4" name="Tekstin paikkamerkki 3"/>
          <p:cNvSpPr>
            <a:spLocks noGrp="1"/>
          </p:cNvSpPr>
          <p:nvPr>
            <p:ph type="body" sz="half" idx="2"/>
          </p:nvPr>
        </p:nvSpPr>
        <p:spPr>
          <a:xfrm>
            <a:off x="609601" y="2318523"/>
            <a:ext cx="4011084" cy="380764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10" name="Päivämäärän paikkamerkki 3"/>
          <p:cNvSpPr>
            <a:spLocks noGrp="1"/>
          </p:cNvSpPr>
          <p:nvPr>
            <p:ph type="dt" sz="half" idx="10"/>
          </p:nvPr>
        </p:nvSpPr>
        <p:spPr>
          <a:xfrm>
            <a:off x="1619019" y="6376244"/>
            <a:ext cx="2844800" cy="365125"/>
          </a:xfrm>
          <a:prstGeom prst="rect">
            <a:avLst/>
          </a:prstGeom>
        </p:spPr>
        <p:txBody>
          <a:bodyPr/>
          <a:lstStyle/>
          <a:p>
            <a:r>
              <a:rPr lang="fi-FI"/>
              <a:t>26.8.2026</a:t>
            </a:r>
            <a:endParaRPr lang="fi-FI" dirty="0"/>
          </a:p>
        </p:txBody>
      </p:sp>
      <p:sp>
        <p:nvSpPr>
          <p:cNvPr id="11" name="Alatunnisteen paikkamerkki 4"/>
          <p:cNvSpPr>
            <a:spLocks noGrp="1"/>
          </p:cNvSpPr>
          <p:nvPr>
            <p:ph type="ftr" sz="quarter" idx="11"/>
          </p:nvPr>
        </p:nvSpPr>
        <p:spPr>
          <a:xfrm>
            <a:off x="4463819" y="6373916"/>
            <a:ext cx="3860800" cy="365125"/>
          </a:xfrm>
          <a:prstGeom prst="rect">
            <a:avLst/>
          </a:prstGeom>
        </p:spPr>
        <p:txBody>
          <a:bodyPr/>
          <a:lstStyle>
            <a:lvl1pPr algn="l">
              <a:defRPr/>
            </a:lvl1pPr>
          </a:lstStyle>
          <a:p>
            <a:r>
              <a:rPr lang="fi-FI"/>
              <a:t>Lähde: Tela</a:t>
            </a:r>
            <a:endParaRPr lang="fi-FI" dirty="0"/>
          </a:p>
        </p:txBody>
      </p:sp>
      <p:sp>
        <p:nvSpPr>
          <p:cNvPr id="12" name="Dian numeron paikkamerkki 5"/>
          <p:cNvSpPr>
            <a:spLocks noGrp="1"/>
          </p:cNvSpPr>
          <p:nvPr>
            <p:ph type="sldNum" sz="quarter" idx="12"/>
          </p:nvPr>
        </p:nvSpPr>
        <p:spPr>
          <a:xfrm>
            <a:off x="609600" y="6373916"/>
            <a:ext cx="1009419" cy="365125"/>
          </a:xfrm>
          <a:prstGeom prst="rect">
            <a:avLst/>
          </a:prstGeom>
        </p:spPr>
        <p:txBody>
          <a:bodyPr/>
          <a:lstStyle/>
          <a:p>
            <a:pPr algn="l"/>
            <a:fld id="{4BA095A8-931A-4B31-B2F3-6A691F15CD38}" type="slidenum">
              <a:rPr lang="fi-FI" smtClean="0"/>
              <a:pPr algn="l"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54290742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tsiko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609600" y="4800600"/>
            <a:ext cx="10977205" cy="566738"/>
          </a:xfrm>
        </p:spPr>
        <p:txBody>
          <a:bodyPr anchor="ctr"/>
          <a:lstStyle>
            <a:lvl1pPr algn="l">
              <a:defRPr sz="2000" b="1"/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3" name="Kuvan paikkamerkki 2"/>
          <p:cNvSpPr>
            <a:spLocks noGrp="1"/>
          </p:cNvSpPr>
          <p:nvPr>
            <p:ph type="pic" idx="1"/>
          </p:nvPr>
        </p:nvSpPr>
        <p:spPr>
          <a:xfrm>
            <a:off x="609600" y="612775"/>
            <a:ext cx="10977205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i-FI"/>
              <a:t>Lisää kuva napsauttamalla kuvaketta</a:t>
            </a:r>
            <a:endParaRPr lang="fi-FI" dirty="0"/>
          </a:p>
        </p:txBody>
      </p:sp>
      <p:sp>
        <p:nvSpPr>
          <p:cNvPr id="4" name="Tekstin paikkamerkki 3"/>
          <p:cNvSpPr>
            <a:spLocks noGrp="1"/>
          </p:cNvSpPr>
          <p:nvPr>
            <p:ph type="body" sz="half" idx="2"/>
          </p:nvPr>
        </p:nvSpPr>
        <p:spPr>
          <a:xfrm>
            <a:off x="609600" y="5367338"/>
            <a:ext cx="10977205" cy="804862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10" name="Päivämäärän paikkamerkki 3"/>
          <p:cNvSpPr>
            <a:spLocks noGrp="1"/>
          </p:cNvSpPr>
          <p:nvPr>
            <p:ph type="dt" sz="half" idx="10"/>
          </p:nvPr>
        </p:nvSpPr>
        <p:spPr>
          <a:xfrm>
            <a:off x="1619019" y="6376244"/>
            <a:ext cx="2844800" cy="365125"/>
          </a:xfrm>
          <a:prstGeom prst="rect">
            <a:avLst/>
          </a:prstGeom>
        </p:spPr>
        <p:txBody>
          <a:bodyPr/>
          <a:lstStyle/>
          <a:p>
            <a:r>
              <a:rPr lang="fi-FI"/>
              <a:t>26.8.2026</a:t>
            </a:r>
            <a:endParaRPr lang="fi-FI" dirty="0"/>
          </a:p>
        </p:txBody>
      </p:sp>
      <p:sp>
        <p:nvSpPr>
          <p:cNvPr id="11" name="Alatunnisteen paikkamerkki 4"/>
          <p:cNvSpPr>
            <a:spLocks noGrp="1"/>
          </p:cNvSpPr>
          <p:nvPr>
            <p:ph type="ftr" sz="quarter" idx="11"/>
          </p:nvPr>
        </p:nvSpPr>
        <p:spPr>
          <a:xfrm>
            <a:off x="4463819" y="6373916"/>
            <a:ext cx="3860800" cy="365125"/>
          </a:xfrm>
          <a:prstGeom prst="rect">
            <a:avLst/>
          </a:prstGeom>
        </p:spPr>
        <p:txBody>
          <a:bodyPr/>
          <a:lstStyle>
            <a:lvl1pPr algn="l">
              <a:defRPr/>
            </a:lvl1pPr>
          </a:lstStyle>
          <a:p>
            <a:r>
              <a:rPr lang="fi-FI"/>
              <a:t>Lähde: Tela</a:t>
            </a:r>
            <a:endParaRPr lang="fi-FI" dirty="0"/>
          </a:p>
        </p:txBody>
      </p:sp>
      <p:sp>
        <p:nvSpPr>
          <p:cNvPr id="12" name="Dian numeron paikkamerkki 5"/>
          <p:cNvSpPr>
            <a:spLocks noGrp="1"/>
          </p:cNvSpPr>
          <p:nvPr>
            <p:ph type="sldNum" sz="quarter" idx="12"/>
          </p:nvPr>
        </p:nvSpPr>
        <p:spPr>
          <a:xfrm>
            <a:off x="609600" y="6373916"/>
            <a:ext cx="1009419" cy="365125"/>
          </a:xfrm>
          <a:prstGeom prst="rect">
            <a:avLst/>
          </a:prstGeom>
        </p:spPr>
        <p:txBody>
          <a:bodyPr/>
          <a:lstStyle/>
          <a:p>
            <a:pPr algn="l"/>
            <a:fld id="{4BA095A8-931A-4B31-B2F3-6A691F15CD38}" type="slidenum">
              <a:rPr lang="fi-FI" smtClean="0"/>
              <a:pPr algn="l"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33002855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opetus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Kuva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4492"/>
            <a:ext cx="12195482" cy="6843507"/>
          </a:xfrm>
          <a:prstGeom prst="rect">
            <a:avLst/>
          </a:prstGeom>
        </p:spPr>
      </p:pic>
      <p:pic>
        <p:nvPicPr>
          <p:cNvPr id="8" name="Kuva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9776" y="620688"/>
            <a:ext cx="3805268" cy="2149976"/>
          </a:xfrm>
          <a:prstGeom prst="rect">
            <a:avLst/>
          </a:prstGeom>
        </p:spPr>
      </p:pic>
      <p:sp>
        <p:nvSpPr>
          <p:cNvPr id="5" name="Tekstin paikkamerkki 6"/>
          <p:cNvSpPr>
            <a:spLocks noGrp="1"/>
          </p:cNvSpPr>
          <p:nvPr>
            <p:ph type="body" sz="quarter" idx="13"/>
          </p:nvPr>
        </p:nvSpPr>
        <p:spPr>
          <a:xfrm>
            <a:off x="4013400" y="3861048"/>
            <a:ext cx="4194835" cy="1584176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spcAft>
                <a:spcPts val="1800"/>
              </a:spcAft>
              <a:buNone/>
              <a:defRPr sz="1800" b="1"/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</p:spTree>
    <p:extLst>
      <p:ext uri="{BB962C8B-B14F-4D97-AF65-F5344CB8AC3E}">
        <p14:creationId xmlns:p14="http://schemas.microsoft.com/office/powerpoint/2010/main" val="9963518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nsi alatunnisteel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Kuva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207"/>
            <a:ext cx="12216680" cy="6855403"/>
          </a:xfrm>
          <a:prstGeom prst="rect">
            <a:avLst/>
          </a:prstGeom>
        </p:spPr>
      </p:pic>
      <p:pic>
        <p:nvPicPr>
          <p:cNvPr id="11" name="Kuva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9572" y="332656"/>
            <a:ext cx="2294060" cy="1296144"/>
          </a:xfrm>
          <a:prstGeom prst="rect">
            <a:avLst/>
          </a:prstGeom>
        </p:spPr>
      </p:pic>
      <p:sp>
        <p:nvSpPr>
          <p:cNvPr id="9" name="Päivämäärän paikkamerkki 3"/>
          <p:cNvSpPr>
            <a:spLocks noGrp="1"/>
          </p:cNvSpPr>
          <p:nvPr>
            <p:ph type="dt" sz="half" idx="10"/>
          </p:nvPr>
        </p:nvSpPr>
        <p:spPr>
          <a:xfrm>
            <a:off x="805405" y="6376244"/>
            <a:ext cx="2844800" cy="365125"/>
          </a:xfrm>
          <a:prstGeom prst="rect">
            <a:avLst/>
          </a:prstGeom>
        </p:spPr>
        <p:txBody>
          <a:bodyPr/>
          <a:lstStyle/>
          <a:p>
            <a:r>
              <a:rPr lang="fi-FI"/>
              <a:t>26.8.2026</a:t>
            </a:r>
            <a:endParaRPr lang="fi-FI" dirty="0"/>
          </a:p>
        </p:txBody>
      </p:sp>
      <p:sp>
        <p:nvSpPr>
          <p:cNvPr id="10" name="Alatunnisteen paikkamerkki 4"/>
          <p:cNvSpPr>
            <a:spLocks noGrp="1"/>
          </p:cNvSpPr>
          <p:nvPr>
            <p:ph type="ftr" sz="quarter" idx="11"/>
          </p:nvPr>
        </p:nvSpPr>
        <p:spPr>
          <a:xfrm>
            <a:off x="3650205" y="6373916"/>
            <a:ext cx="3860800" cy="365125"/>
          </a:xfrm>
          <a:prstGeom prst="rect">
            <a:avLst/>
          </a:prstGeom>
        </p:spPr>
        <p:txBody>
          <a:bodyPr/>
          <a:lstStyle>
            <a:lvl1pPr algn="l">
              <a:defRPr/>
            </a:lvl1pPr>
          </a:lstStyle>
          <a:p>
            <a:r>
              <a:rPr lang="fi-FI"/>
              <a:t>Lähde: Tela</a:t>
            </a:r>
            <a:endParaRPr lang="fi-FI" dirty="0"/>
          </a:p>
        </p:txBody>
      </p:sp>
      <p:sp>
        <p:nvSpPr>
          <p:cNvPr id="13" name="Otsikko 1"/>
          <p:cNvSpPr>
            <a:spLocks noGrp="1"/>
          </p:cNvSpPr>
          <p:nvPr>
            <p:ph type="ctrTitle"/>
          </p:nvPr>
        </p:nvSpPr>
        <p:spPr>
          <a:xfrm>
            <a:off x="816000" y="3189320"/>
            <a:ext cx="8352341" cy="1332000"/>
          </a:xfrm>
        </p:spPr>
        <p:txBody>
          <a:bodyPr/>
          <a:lstStyle>
            <a:lvl1pPr algn="l">
              <a:defRPr b="1"/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14" name="Alaotsikko 2"/>
          <p:cNvSpPr>
            <a:spLocks noGrp="1"/>
          </p:cNvSpPr>
          <p:nvPr>
            <p:ph type="subTitle" idx="1" hasCustomPrompt="1"/>
          </p:nvPr>
        </p:nvSpPr>
        <p:spPr>
          <a:xfrm>
            <a:off x="816000" y="4521320"/>
            <a:ext cx="6624149" cy="1355952"/>
          </a:xfrm>
        </p:spPr>
        <p:txBody>
          <a:bodyPr/>
          <a:lstStyle>
            <a:lvl1pPr marL="0" indent="0" algn="l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i-FI" dirty="0"/>
              <a:t>Lisää alaotsikko tarvittaessa</a:t>
            </a:r>
          </a:p>
        </p:txBody>
      </p:sp>
    </p:spTree>
    <p:extLst>
      <p:ext uri="{BB962C8B-B14F-4D97-AF65-F5344CB8AC3E}">
        <p14:creationId xmlns:p14="http://schemas.microsoft.com/office/powerpoint/2010/main" val="37752790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Pystysuoran tekstin paikkamerkki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spcAft>
                <a:spcPts val="480"/>
              </a:spcAft>
              <a:defRPr/>
            </a:lvl1pPr>
            <a:lvl2pPr>
              <a:spcBef>
                <a:spcPts val="384"/>
              </a:spcBef>
              <a:defRPr/>
            </a:lvl2pPr>
            <a:lvl3pPr>
              <a:spcBef>
                <a:spcPts val="384"/>
              </a:spcBef>
              <a:defRPr/>
            </a:lvl3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7" name="Päivämäärän paikkamerkki 3"/>
          <p:cNvSpPr>
            <a:spLocks noGrp="1"/>
          </p:cNvSpPr>
          <p:nvPr>
            <p:ph type="dt" sz="half" idx="10"/>
          </p:nvPr>
        </p:nvSpPr>
        <p:spPr>
          <a:xfrm>
            <a:off x="1619019" y="6376244"/>
            <a:ext cx="2844800" cy="365125"/>
          </a:xfrm>
          <a:prstGeom prst="rect">
            <a:avLst/>
          </a:prstGeom>
        </p:spPr>
        <p:txBody>
          <a:bodyPr/>
          <a:lstStyle/>
          <a:p>
            <a:r>
              <a:rPr lang="fi-FI"/>
              <a:t>26.8.2026</a:t>
            </a:r>
            <a:endParaRPr lang="fi-FI" dirty="0"/>
          </a:p>
        </p:txBody>
      </p:sp>
      <p:sp>
        <p:nvSpPr>
          <p:cNvPr id="8" name="Alatunnisteen paikkamerkki 4"/>
          <p:cNvSpPr>
            <a:spLocks noGrp="1"/>
          </p:cNvSpPr>
          <p:nvPr>
            <p:ph type="ftr" sz="quarter" idx="11"/>
          </p:nvPr>
        </p:nvSpPr>
        <p:spPr>
          <a:xfrm>
            <a:off x="4463819" y="6373916"/>
            <a:ext cx="3860800" cy="365125"/>
          </a:xfrm>
          <a:prstGeom prst="rect">
            <a:avLst/>
          </a:prstGeom>
        </p:spPr>
        <p:txBody>
          <a:bodyPr/>
          <a:lstStyle>
            <a:lvl1pPr algn="l">
              <a:defRPr/>
            </a:lvl1pPr>
          </a:lstStyle>
          <a:p>
            <a:r>
              <a:rPr lang="fi-FI"/>
              <a:t>Lähde: Tela</a:t>
            </a:r>
            <a:endParaRPr lang="fi-FI" dirty="0"/>
          </a:p>
        </p:txBody>
      </p:sp>
      <p:sp>
        <p:nvSpPr>
          <p:cNvPr id="9" name="Dian numeron paikkamerkki 5"/>
          <p:cNvSpPr>
            <a:spLocks noGrp="1"/>
          </p:cNvSpPr>
          <p:nvPr>
            <p:ph type="sldNum" sz="quarter" idx="12"/>
          </p:nvPr>
        </p:nvSpPr>
        <p:spPr>
          <a:xfrm>
            <a:off x="609600" y="6373916"/>
            <a:ext cx="1009419" cy="365125"/>
          </a:xfrm>
          <a:prstGeom prst="rect">
            <a:avLst/>
          </a:prstGeom>
        </p:spPr>
        <p:txBody>
          <a:bodyPr/>
          <a:lstStyle/>
          <a:p>
            <a:pPr algn="l"/>
            <a:fld id="{4BA095A8-931A-4B31-B2F3-6A691F15CD38}" type="slidenum">
              <a:rPr lang="fi-FI" smtClean="0"/>
              <a:pPr algn="l"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0676398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ystysuora otsikko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>
            <a:lvl1pPr>
              <a:defRPr b="1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Pystysuoran tekstin paikkamerkki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>
            <a:lvl1pPr>
              <a:spcAft>
                <a:spcPts val="480"/>
              </a:spcAft>
              <a:defRPr/>
            </a:lvl1pPr>
            <a:lvl2pPr>
              <a:spcBef>
                <a:spcPts val="384"/>
              </a:spcBef>
              <a:defRPr/>
            </a:lvl2pPr>
            <a:lvl3pPr>
              <a:spcBef>
                <a:spcPts val="384"/>
              </a:spcBef>
              <a:defRPr/>
            </a:lvl3pPr>
            <a:lvl4pPr>
              <a:spcBef>
                <a:spcPts val="384"/>
              </a:spcBef>
              <a:defRPr/>
            </a:lvl4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7" name="Päivämäärän paikkamerkki 3"/>
          <p:cNvSpPr>
            <a:spLocks noGrp="1"/>
          </p:cNvSpPr>
          <p:nvPr>
            <p:ph type="dt" sz="half" idx="10"/>
          </p:nvPr>
        </p:nvSpPr>
        <p:spPr>
          <a:xfrm>
            <a:off x="1619019" y="6376244"/>
            <a:ext cx="2844800" cy="365125"/>
          </a:xfrm>
          <a:prstGeom prst="rect">
            <a:avLst/>
          </a:prstGeom>
        </p:spPr>
        <p:txBody>
          <a:bodyPr/>
          <a:lstStyle/>
          <a:p>
            <a:r>
              <a:rPr lang="fi-FI"/>
              <a:t>26.8.2026</a:t>
            </a:r>
            <a:endParaRPr lang="fi-FI" dirty="0"/>
          </a:p>
        </p:txBody>
      </p:sp>
      <p:sp>
        <p:nvSpPr>
          <p:cNvPr id="8" name="Alatunnisteen paikkamerkki 4"/>
          <p:cNvSpPr>
            <a:spLocks noGrp="1"/>
          </p:cNvSpPr>
          <p:nvPr>
            <p:ph type="ftr" sz="quarter" idx="11"/>
          </p:nvPr>
        </p:nvSpPr>
        <p:spPr>
          <a:xfrm>
            <a:off x="4463819" y="6373916"/>
            <a:ext cx="3860800" cy="365125"/>
          </a:xfrm>
          <a:prstGeom prst="rect">
            <a:avLst/>
          </a:prstGeom>
        </p:spPr>
        <p:txBody>
          <a:bodyPr/>
          <a:lstStyle>
            <a:lvl1pPr algn="l">
              <a:defRPr/>
            </a:lvl1pPr>
          </a:lstStyle>
          <a:p>
            <a:r>
              <a:rPr lang="fi-FI"/>
              <a:t>Lähde: Tela</a:t>
            </a:r>
            <a:endParaRPr lang="fi-FI" dirty="0"/>
          </a:p>
        </p:txBody>
      </p:sp>
      <p:sp>
        <p:nvSpPr>
          <p:cNvPr id="9" name="Dian numeron paikkamerkki 5"/>
          <p:cNvSpPr>
            <a:spLocks noGrp="1"/>
          </p:cNvSpPr>
          <p:nvPr>
            <p:ph type="sldNum" sz="quarter" idx="12"/>
          </p:nvPr>
        </p:nvSpPr>
        <p:spPr>
          <a:xfrm>
            <a:off x="609600" y="6373916"/>
            <a:ext cx="1009419" cy="365125"/>
          </a:xfrm>
          <a:prstGeom prst="rect">
            <a:avLst/>
          </a:prstGeom>
        </p:spPr>
        <p:txBody>
          <a:bodyPr/>
          <a:lstStyle/>
          <a:p>
            <a:pPr algn="l"/>
            <a:fld id="{4BA095A8-931A-4B31-B2F3-6A691F15CD38}" type="slidenum">
              <a:rPr lang="fi-FI" smtClean="0"/>
              <a:pPr algn="l"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1654611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äli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Kuva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654" y="1"/>
            <a:ext cx="12221309" cy="6858000"/>
          </a:xfrm>
          <a:prstGeom prst="rect">
            <a:avLst/>
          </a:prstGeom>
        </p:spPr>
      </p:pic>
      <p:sp>
        <p:nvSpPr>
          <p:cNvPr id="6" name="Otsikko 1"/>
          <p:cNvSpPr>
            <a:spLocks noGrp="1"/>
          </p:cNvSpPr>
          <p:nvPr>
            <p:ph type="ctrTitle"/>
          </p:nvPr>
        </p:nvSpPr>
        <p:spPr>
          <a:xfrm>
            <a:off x="1919830" y="2708920"/>
            <a:ext cx="8352341" cy="1332000"/>
          </a:xfrm>
        </p:spPr>
        <p:txBody>
          <a:bodyPr/>
          <a:lstStyle>
            <a:lvl1pPr algn="ctr">
              <a:defRPr b="1"/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7" name="Alaotsikko 2"/>
          <p:cNvSpPr>
            <a:spLocks noGrp="1"/>
          </p:cNvSpPr>
          <p:nvPr>
            <p:ph type="subTitle" idx="1" hasCustomPrompt="1"/>
          </p:nvPr>
        </p:nvSpPr>
        <p:spPr>
          <a:xfrm>
            <a:off x="1919830" y="4040920"/>
            <a:ext cx="8352341" cy="135595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i-FI" dirty="0"/>
              <a:t>Lisää alaotsikko tarvittaessa</a:t>
            </a:r>
          </a:p>
        </p:txBody>
      </p:sp>
    </p:spTree>
    <p:extLst>
      <p:ext uri="{BB962C8B-B14F-4D97-AF65-F5344CB8AC3E}">
        <p14:creationId xmlns:p14="http://schemas.microsoft.com/office/powerpoint/2010/main" val="20635670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Aft>
                <a:spcPts val="480"/>
              </a:spcAft>
              <a:defRPr/>
            </a:lvl1pPr>
            <a:lvl2pPr>
              <a:spcBef>
                <a:spcPts val="0"/>
              </a:spcBef>
              <a:spcAft>
                <a:spcPts val="384"/>
              </a:spcAft>
              <a:defRPr/>
            </a:lvl2pPr>
            <a:lvl3pPr>
              <a:spcBef>
                <a:spcPts val="100"/>
              </a:spcBef>
              <a:spcAft>
                <a:spcPts val="384"/>
              </a:spcAft>
              <a:defRPr/>
            </a:lvl3pPr>
            <a:lvl4pPr>
              <a:spcBef>
                <a:spcPts val="100"/>
              </a:spcBef>
              <a:spcAft>
                <a:spcPts val="384"/>
              </a:spcAft>
              <a:defRPr/>
            </a:lvl4pPr>
            <a:lvl5pPr>
              <a:spcBef>
                <a:spcPts val="100"/>
              </a:spcBef>
              <a:spcAft>
                <a:spcPts val="384"/>
              </a:spcAft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8" name="Päivämäärän paikkamerkki 3"/>
          <p:cNvSpPr>
            <a:spLocks noGrp="1"/>
          </p:cNvSpPr>
          <p:nvPr>
            <p:ph type="dt" sz="half" idx="10"/>
          </p:nvPr>
        </p:nvSpPr>
        <p:spPr>
          <a:xfrm>
            <a:off x="1619019" y="6376244"/>
            <a:ext cx="2844800" cy="365125"/>
          </a:xfrm>
          <a:prstGeom prst="rect">
            <a:avLst/>
          </a:prstGeom>
        </p:spPr>
        <p:txBody>
          <a:bodyPr/>
          <a:lstStyle/>
          <a:p>
            <a:r>
              <a:rPr lang="fi-FI"/>
              <a:t>26.8.2026</a:t>
            </a:r>
            <a:endParaRPr lang="fi-FI" dirty="0"/>
          </a:p>
        </p:txBody>
      </p:sp>
      <p:sp>
        <p:nvSpPr>
          <p:cNvPr id="9" name="Alatunnisteen paikkamerkki 4"/>
          <p:cNvSpPr>
            <a:spLocks noGrp="1"/>
          </p:cNvSpPr>
          <p:nvPr>
            <p:ph type="ftr" sz="quarter" idx="11"/>
          </p:nvPr>
        </p:nvSpPr>
        <p:spPr>
          <a:xfrm>
            <a:off x="4463819" y="6373916"/>
            <a:ext cx="3860800" cy="365125"/>
          </a:xfrm>
          <a:prstGeom prst="rect">
            <a:avLst/>
          </a:prstGeom>
        </p:spPr>
        <p:txBody>
          <a:bodyPr/>
          <a:lstStyle>
            <a:lvl1pPr algn="l">
              <a:defRPr/>
            </a:lvl1pPr>
          </a:lstStyle>
          <a:p>
            <a:r>
              <a:rPr lang="fi-FI"/>
              <a:t>Lähde: Tela</a:t>
            </a:r>
            <a:endParaRPr lang="fi-FI" dirty="0"/>
          </a:p>
        </p:txBody>
      </p:sp>
      <p:sp>
        <p:nvSpPr>
          <p:cNvPr id="10" name="Dian numeron paikkamerkki 5"/>
          <p:cNvSpPr>
            <a:spLocks noGrp="1"/>
          </p:cNvSpPr>
          <p:nvPr>
            <p:ph type="sldNum" sz="quarter" idx="12"/>
          </p:nvPr>
        </p:nvSpPr>
        <p:spPr>
          <a:xfrm>
            <a:off x="609600" y="6373916"/>
            <a:ext cx="1009419" cy="365125"/>
          </a:xfrm>
          <a:prstGeom prst="rect">
            <a:avLst/>
          </a:prstGeom>
        </p:spPr>
        <p:txBody>
          <a:bodyPr/>
          <a:lstStyle/>
          <a:p>
            <a:pPr algn="l"/>
            <a:fld id="{4BA095A8-931A-4B31-B2F3-6A691F15CD38}" type="slidenum">
              <a:rPr lang="fi-FI" smtClean="0"/>
              <a:pPr algn="l"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5852179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olme pointt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/>
              <a:t>26.8.2026</a:t>
            </a:r>
            <a:endParaRPr lang="fi-FI" dirty="0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Lähde: Tela</a:t>
            </a:r>
            <a:endParaRPr lang="fi-FI" dirty="0"/>
          </a:p>
        </p:txBody>
      </p:sp>
      <p:sp>
        <p:nvSpPr>
          <p:cNvPr id="5" name="Dian numeron paikkamerkki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A095A8-931A-4B31-B2F3-6A691F15CD38}" type="slidenum">
              <a:rPr lang="fi-FI" smtClean="0"/>
              <a:pPr/>
              <a:t>‹#›</a:t>
            </a:fld>
            <a:endParaRPr lang="fi-FI" dirty="0"/>
          </a:p>
        </p:txBody>
      </p:sp>
      <p:sp>
        <p:nvSpPr>
          <p:cNvPr id="6" name="Sisällön paikkamerkki 4"/>
          <p:cNvSpPr>
            <a:spLocks noGrp="1"/>
          </p:cNvSpPr>
          <p:nvPr>
            <p:ph idx="1" hasCustomPrompt="1"/>
          </p:nvPr>
        </p:nvSpPr>
        <p:spPr>
          <a:xfrm>
            <a:off x="609600" y="1752600"/>
            <a:ext cx="10972800" cy="4419600"/>
          </a:xfrm>
        </p:spPr>
        <p:txBody>
          <a:bodyPr>
            <a:normAutofit/>
          </a:bodyPr>
          <a:lstStyle>
            <a:lvl1pPr marL="914400" indent="-914400">
              <a:lnSpc>
                <a:spcPts val="5000"/>
              </a:lnSpc>
              <a:buFont typeface="+mj-lt"/>
              <a:buAutoNum type="arabicPeriod"/>
              <a:defRPr sz="4800" b="1" kern="1200" spc="-80" baseline="0">
                <a:solidFill>
                  <a:schemeClr val="accent2"/>
                </a:solidFill>
              </a:defRPr>
            </a:lvl1pPr>
          </a:lstStyle>
          <a:p>
            <a:r>
              <a:rPr lang="fi-FI" dirty="0"/>
              <a:t>Kolme pointtia</a:t>
            </a:r>
            <a:br>
              <a:rPr lang="fi-FI" dirty="0"/>
            </a:br>
            <a:r>
              <a:rPr lang="fi-FI" dirty="0" err="1"/>
              <a:t>sdfsdfsf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3931690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taat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äivämäärän paikkamerkki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/>
              <a:t>26.8.2026</a:t>
            </a:r>
            <a:endParaRPr lang="fi-FI" dirty="0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Lähde: Tela</a:t>
            </a:r>
            <a:endParaRPr lang="fi-FI" dirty="0"/>
          </a:p>
        </p:txBody>
      </p:sp>
      <p:sp>
        <p:nvSpPr>
          <p:cNvPr id="5" name="Dian numeron paikkamerkki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A095A8-931A-4B31-B2F3-6A691F15CD38}" type="slidenum">
              <a:rPr lang="fi-FI" smtClean="0"/>
              <a:pPr/>
              <a:t>‹#›</a:t>
            </a:fld>
            <a:endParaRPr lang="fi-FI" dirty="0"/>
          </a:p>
        </p:txBody>
      </p:sp>
      <p:sp>
        <p:nvSpPr>
          <p:cNvPr id="6" name="Sisällön paikkamerkki 4"/>
          <p:cNvSpPr>
            <a:spLocks noGrp="1"/>
          </p:cNvSpPr>
          <p:nvPr>
            <p:ph idx="1" hasCustomPrompt="1"/>
          </p:nvPr>
        </p:nvSpPr>
        <p:spPr>
          <a:xfrm>
            <a:off x="609600" y="620688"/>
            <a:ext cx="10972800" cy="5328592"/>
          </a:xfrm>
        </p:spPr>
        <p:txBody>
          <a:bodyPr anchor="ctr" anchorCtr="0">
            <a:normAutofit/>
          </a:bodyPr>
          <a:lstStyle>
            <a:lvl1pPr marL="0" indent="0" algn="ctr">
              <a:lnSpc>
                <a:spcPts val="5000"/>
              </a:lnSpc>
              <a:buFont typeface="+mj-lt"/>
              <a:buNone/>
              <a:defRPr sz="4800" b="1" kern="1200" spc="-80" baseline="0">
                <a:solidFill>
                  <a:schemeClr val="accent2"/>
                </a:solidFill>
              </a:defRPr>
            </a:lvl1pPr>
          </a:lstStyle>
          <a:p>
            <a:r>
              <a:rPr lang="fi-FI" dirty="0"/>
              <a:t>”Lisää sitaatti tähän.”</a:t>
            </a:r>
          </a:p>
        </p:txBody>
      </p:sp>
    </p:spTree>
    <p:extLst>
      <p:ext uri="{BB962C8B-B14F-4D97-AF65-F5344CB8AC3E}">
        <p14:creationId xmlns:p14="http://schemas.microsoft.com/office/powerpoint/2010/main" val="1808353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ikapp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sz="half" idx="10"/>
          </p:nvPr>
        </p:nvSpPr>
        <p:spPr>
          <a:xfrm>
            <a:off x="1619019" y="6376244"/>
            <a:ext cx="1404640" cy="365125"/>
          </a:xfrm>
        </p:spPr>
        <p:txBody>
          <a:bodyPr/>
          <a:lstStyle/>
          <a:p>
            <a:r>
              <a:rPr lang="fi-FI"/>
              <a:t>26.8.2026</a:t>
            </a:r>
            <a:endParaRPr lang="fi-FI" dirty="0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11"/>
          </p:nvPr>
        </p:nvSpPr>
        <p:spPr>
          <a:xfrm>
            <a:off x="3028061" y="6373916"/>
            <a:ext cx="3860800" cy="365125"/>
          </a:xfrm>
        </p:spPr>
        <p:txBody>
          <a:bodyPr/>
          <a:lstStyle/>
          <a:p>
            <a:r>
              <a:rPr lang="fi-FI"/>
              <a:t>Lähde: Tela</a:t>
            </a:r>
            <a:endParaRPr lang="fi-FI" dirty="0"/>
          </a:p>
        </p:txBody>
      </p:sp>
      <p:sp>
        <p:nvSpPr>
          <p:cNvPr id="5" name="Dian numeron paikkamerkki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A095A8-931A-4B31-B2F3-6A691F15CD38}" type="slidenum">
              <a:rPr lang="fi-FI" smtClean="0"/>
              <a:pPr/>
              <a:t>‹#›</a:t>
            </a:fld>
            <a:endParaRPr lang="fi-FI" dirty="0"/>
          </a:p>
        </p:txBody>
      </p:sp>
      <p:sp>
        <p:nvSpPr>
          <p:cNvPr id="6" name="Sisällön paikkamerkki 2"/>
          <p:cNvSpPr>
            <a:spLocks noGrp="1"/>
          </p:cNvSpPr>
          <p:nvPr>
            <p:ph idx="1" hasCustomPrompt="1"/>
          </p:nvPr>
        </p:nvSpPr>
        <p:spPr>
          <a:xfrm>
            <a:off x="609600" y="1600201"/>
            <a:ext cx="10972800" cy="4277072"/>
          </a:xfrm>
        </p:spPr>
        <p:txBody>
          <a:bodyPr>
            <a:normAutofit/>
          </a:bodyPr>
          <a:lstStyle>
            <a:lvl1pPr marL="0" indent="0">
              <a:spcAft>
                <a:spcPts val="480"/>
              </a:spcAft>
              <a:buNone/>
              <a:defRPr sz="2400" baseline="0"/>
            </a:lvl1pPr>
            <a:lvl2pPr marL="457200" indent="0">
              <a:spcBef>
                <a:spcPts val="0"/>
              </a:spcBef>
              <a:spcAft>
                <a:spcPts val="384"/>
              </a:spcAft>
              <a:buNone/>
              <a:defRPr/>
            </a:lvl2pPr>
            <a:lvl3pPr marL="914400" indent="0">
              <a:spcBef>
                <a:spcPts val="100"/>
              </a:spcBef>
              <a:spcAft>
                <a:spcPts val="384"/>
              </a:spcAft>
              <a:buNone/>
              <a:defRPr/>
            </a:lvl3pPr>
            <a:lvl4pPr marL="1371600" indent="0">
              <a:spcBef>
                <a:spcPts val="100"/>
              </a:spcBef>
              <a:spcAft>
                <a:spcPts val="384"/>
              </a:spcAft>
              <a:buNone/>
              <a:defRPr/>
            </a:lvl4pPr>
            <a:lvl5pPr marL="1828800" indent="0">
              <a:spcBef>
                <a:spcPts val="100"/>
              </a:spcBef>
              <a:spcAft>
                <a:spcPts val="384"/>
              </a:spcAft>
              <a:buNone/>
              <a:defRPr/>
            </a:lvl5pPr>
          </a:lstStyle>
          <a:p>
            <a:pPr lvl="0"/>
            <a:r>
              <a:rPr lang="fi-FI" dirty="0"/>
              <a:t>Teksti ilman listapallukoita. Kirjoita teksti kappalemuotoon.</a:t>
            </a:r>
          </a:p>
        </p:txBody>
      </p:sp>
    </p:spTree>
    <p:extLst>
      <p:ext uri="{BB962C8B-B14F-4D97-AF65-F5344CB8AC3E}">
        <p14:creationId xmlns:p14="http://schemas.microsoft.com/office/powerpoint/2010/main" val="7910023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palsta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spcAft>
                <a:spcPts val="480"/>
              </a:spcAft>
              <a:defRPr sz="2000"/>
            </a:lvl1pPr>
            <a:lvl2pPr>
              <a:spcBef>
                <a:spcPts val="384"/>
              </a:spcBef>
              <a:spcAft>
                <a:spcPts val="0"/>
              </a:spcAft>
              <a:defRPr sz="1800"/>
            </a:lvl2pPr>
            <a:lvl3pPr>
              <a:spcBef>
                <a:spcPts val="384"/>
              </a:spcBef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spcAft>
                <a:spcPts val="480"/>
              </a:spcAft>
              <a:defRPr sz="2000"/>
            </a:lvl1pPr>
            <a:lvl2pPr algn="l" defTabSz="914400" rtl="0" eaLnBrk="1" latinLnBrk="0" hangingPunct="1">
              <a:spcBef>
                <a:spcPts val="384"/>
              </a:spcBef>
              <a:buFont typeface="Arial" pitchFamily="34" charset="0"/>
              <a:defRPr lang="fi-FI" sz="1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algn="l" defTabSz="914400" rtl="0" eaLnBrk="1" latinLnBrk="0" hangingPunct="1">
              <a:spcBef>
                <a:spcPts val="384"/>
              </a:spcBef>
              <a:buFont typeface="Arial" pitchFamily="34" charset="0"/>
              <a:defRPr lang="fi-FI" sz="1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algn="l" defTabSz="914400" rtl="0" eaLnBrk="1" latinLnBrk="0" hangingPunct="1">
              <a:spcBef>
                <a:spcPts val="384"/>
              </a:spcBef>
              <a:buFont typeface="Arial" pitchFamily="34" charset="0"/>
              <a:defRPr lang="fi-FI" sz="1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algn="l" defTabSz="914400" rtl="0" eaLnBrk="1" latinLnBrk="0" hangingPunct="1">
              <a:spcBef>
                <a:spcPts val="384"/>
              </a:spcBef>
              <a:buFont typeface="Arial" pitchFamily="34" charset="0"/>
              <a:defRPr lang="fi-FI" sz="18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11" name="Päivämäärän paikkamerkki 3"/>
          <p:cNvSpPr>
            <a:spLocks noGrp="1"/>
          </p:cNvSpPr>
          <p:nvPr>
            <p:ph type="dt" sz="half" idx="10"/>
          </p:nvPr>
        </p:nvSpPr>
        <p:spPr>
          <a:xfrm>
            <a:off x="1619019" y="6376244"/>
            <a:ext cx="2844800" cy="365125"/>
          </a:xfrm>
          <a:prstGeom prst="rect">
            <a:avLst/>
          </a:prstGeom>
        </p:spPr>
        <p:txBody>
          <a:bodyPr/>
          <a:lstStyle/>
          <a:p>
            <a:r>
              <a:rPr lang="fi-FI"/>
              <a:t>26.8.2026</a:t>
            </a:r>
            <a:endParaRPr lang="fi-FI" dirty="0"/>
          </a:p>
        </p:txBody>
      </p:sp>
      <p:sp>
        <p:nvSpPr>
          <p:cNvPr id="12" name="Alatunnisteen paikkamerkki 4"/>
          <p:cNvSpPr>
            <a:spLocks noGrp="1"/>
          </p:cNvSpPr>
          <p:nvPr>
            <p:ph type="ftr" sz="quarter" idx="11"/>
          </p:nvPr>
        </p:nvSpPr>
        <p:spPr>
          <a:xfrm>
            <a:off x="4463819" y="6373916"/>
            <a:ext cx="3860800" cy="365125"/>
          </a:xfrm>
          <a:prstGeom prst="rect">
            <a:avLst/>
          </a:prstGeom>
        </p:spPr>
        <p:txBody>
          <a:bodyPr/>
          <a:lstStyle>
            <a:lvl1pPr algn="l">
              <a:defRPr/>
            </a:lvl1pPr>
          </a:lstStyle>
          <a:p>
            <a:r>
              <a:rPr lang="fi-FI"/>
              <a:t>Lähde: Tela</a:t>
            </a:r>
            <a:endParaRPr lang="fi-FI" dirty="0"/>
          </a:p>
        </p:txBody>
      </p:sp>
      <p:sp>
        <p:nvSpPr>
          <p:cNvPr id="13" name="Dian numeron paikkamerkki 5"/>
          <p:cNvSpPr>
            <a:spLocks noGrp="1"/>
          </p:cNvSpPr>
          <p:nvPr>
            <p:ph type="sldNum" sz="quarter" idx="12"/>
          </p:nvPr>
        </p:nvSpPr>
        <p:spPr>
          <a:xfrm>
            <a:off x="609600" y="6373916"/>
            <a:ext cx="1009419" cy="365125"/>
          </a:xfrm>
          <a:prstGeom prst="rect">
            <a:avLst/>
          </a:prstGeom>
        </p:spPr>
        <p:txBody>
          <a:bodyPr/>
          <a:lstStyle/>
          <a:p>
            <a:pPr algn="l"/>
            <a:fld id="{4BA095A8-931A-4B31-B2F3-6A691F15CD38}" type="slidenum">
              <a:rPr lang="fi-FI" smtClean="0"/>
              <a:pPr algn="l"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8698640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ksi palstaa alaotsikoil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spcAft>
                <a:spcPts val="480"/>
              </a:spcAft>
              <a:defRPr sz="2000"/>
            </a:lvl1pPr>
            <a:lvl2pPr>
              <a:spcBef>
                <a:spcPts val="384"/>
              </a:spcBef>
              <a:defRPr sz="1800"/>
            </a:lvl2pPr>
            <a:lvl3pPr>
              <a:spcBef>
                <a:spcPts val="384"/>
              </a:spcBef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5" name="Tekstin paikkamerkki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Sisällön paikkamerkki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spcAft>
                <a:spcPts val="480"/>
              </a:spcAft>
              <a:defRPr sz="2000"/>
            </a:lvl1pPr>
            <a:lvl2pPr>
              <a:spcBef>
                <a:spcPts val="384"/>
              </a:spcBef>
              <a:defRPr sz="1800"/>
            </a:lvl2pPr>
            <a:lvl3pPr>
              <a:spcBef>
                <a:spcPts val="384"/>
              </a:spcBef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13" name="Päivämäärän paikkamerkki 3"/>
          <p:cNvSpPr>
            <a:spLocks noGrp="1"/>
          </p:cNvSpPr>
          <p:nvPr>
            <p:ph type="dt" sz="half" idx="10"/>
          </p:nvPr>
        </p:nvSpPr>
        <p:spPr>
          <a:xfrm>
            <a:off x="1619019" y="6376244"/>
            <a:ext cx="2844800" cy="365125"/>
          </a:xfrm>
          <a:prstGeom prst="rect">
            <a:avLst/>
          </a:prstGeom>
        </p:spPr>
        <p:txBody>
          <a:bodyPr/>
          <a:lstStyle/>
          <a:p>
            <a:r>
              <a:rPr lang="fi-FI"/>
              <a:t>26.8.2026</a:t>
            </a:r>
            <a:endParaRPr lang="fi-FI" dirty="0"/>
          </a:p>
        </p:txBody>
      </p:sp>
      <p:sp>
        <p:nvSpPr>
          <p:cNvPr id="14" name="Alatunnisteen paikkamerkki 4"/>
          <p:cNvSpPr>
            <a:spLocks noGrp="1"/>
          </p:cNvSpPr>
          <p:nvPr>
            <p:ph type="ftr" sz="quarter" idx="11"/>
          </p:nvPr>
        </p:nvSpPr>
        <p:spPr>
          <a:xfrm>
            <a:off x="4463819" y="6373916"/>
            <a:ext cx="3860800" cy="365125"/>
          </a:xfrm>
          <a:prstGeom prst="rect">
            <a:avLst/>
          </a:prstGeom>
        </p:spPr>
        <p:txBody>
          <a:bodyPr/>
          <a:lstStyle>
            <a:lvl1pPr algn="l">
              <a:defRPr/>
            </a:lvl1pPr>
          </a:lstStyle>
          <a:p>
            <a:r>
              <a:rPr lang="fi-FI"/>
              <a:t>Lähde: Tela</a:t>
            </a:r>
            <a:endParaRPr lang="fi-FI" dirty="0"/>
          </a:p>
        </p:txBody>
      </p:sp>
      <p:sp>
        <p:nvSpPr>
          <p:cNvPr id="15" name="Dian numeron paikkamerkki 5"/>
          <p:cNvSpPr>
            <a:spLocks noGrp="1"/>
          </p:cNvSpPr>
          <p:nvPr>
            <p:ph type="sldNum" sz="quarter" idx="12"/>
          </p:nvPr>
        </p:nvSpPr>
        <p:spPr>
          <a:xfrm>
            <a:off x="609600" y="6373916"/>
            <a:ext cx="1009419" cy="365125"/>
          </a:xfrm>
          <a:prstGeom prst="rect">
            <a:avLst/>
          </a:prstGeom>
        </p:spPr>
        <p:txBody>
          <a:bodyPr/>
          <a:lstStyle/>
          <a:p>
            <a:pPr algn="l"/>
            <a:fld id="{4BA095A8-931A-4B31-B2F3-6A691F15CD38}" type="slidenum">
              <a:rPr lang="fi-FI" smtClean="0"/>
              <a:pPr algn="l"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3575267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/>
          <p:cNvSpPr>
            <a:spLocks noGrp="1"/>
          </p:cNvSpPr>
          <p:nvPr>
            <p:ph type="title"/>
          </p:nvPr>
        </p:nvSpPr>
        <p:spPr>
          <a:xfrm>
            <a:off x="609600" y="435600"/>
            <a:ext cx="10972800" cy="979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 dirty="0"/>
              <a:t>Muokkaa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2770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  <p:sp>
        <p:nvSpPr>
          <p:cNvPr id="9" name="Päivämäärän paikkamerkki 3"/>
          <p:cNvSpPr>
            <a:spLocks noGrp="1"/>
          </p:cNvSpPr>
          <p:nvPr>
            <p:ph type="dt" sz="half" idx="2"/>
          </p:nvPr>
        </p:nvSpPr>
        <p:spPr>
          <a:xfrm>
            <a:off x="1619019" y="6376244"/>
            <a:ext cx="1404640" cy="365125"/>
          </a:xfrm>
          <a:prstGeom prst="rect">
            <a:avLst/>
          </a:prstGeom>
        </p:spPr>
        <p:txBody>
          <a:bodyPr/>
          <a:lstStyle>
            <a:lvl1pPr>
              <a:defRPr sz="10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fi-FI"/>
              <a:t>26.8.2026</a:t>
            </a:r>
            <a:endParaRPr lang="fi-FI" dirty="0"/>
          </a:p>
        </p:txBody>
      </p:sp>
      <p:sp>
        <p:nvSpPr>
          <p:cNvPr id="10" name="Alatunnisteen paikkamerkki 4"/>
          <p:cNvSpPr>
            <a:spLocks noGrp="1"/>
          </p:cNvSpPr>
          <p:nvPr>
            <p:ph type="ftr" sz="quarter" idx="3"/>
          </p:nvPr>
        </p:nvSpPr>
        <p:spPr>
          <a:xfrm>
            <a:off x="3023659" y="6373916"/>
            <a:ext cx="3860800" cy="365125"/>
          </a:xfrm>
          <a:prstGeom prst="rect">
            <a:avLst/>
          </a:prstGeom>
        </p:spPr>
        <p:txBody>
          <a:bodyPr/>
          <a:lstStyle>
            <a:lvl1pPr algn="l">
              <a:defRPr sz="10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fi-FI"/>
              <a:t>Lähde: Tela</a:t>
            </a:r>
            <a:endParaRPr lang="fi-FI" dirty="0"/>
          </a:p>
        </p:txBody>
      </p:sp>
      <p:sp>
        <p:nvSpPr>
          <p:cNvPr id="11" name="Dian numeron paikkamerkki 5"/>
          <p:cNvSpPr>
            <a:spLocks noGrp="1"/>
          </p:cNvSpPr>
          <p:nvPr>
            <p:ph type="sldNum" sz="quarter" idx="4"/>
          </p:nvPr>
        </p:nvSpPr>
        <p:spPr>
          <a:xfrm>
            <a:off x="609600" y="6373916"/>
            <a:ext cx="1009419" cy="365125"/>
          </a:xfrm>
          <a:prstGeom prst="rect">
            <a:avLst/>
          </a:prstGeom>
        </p:spPr>
        <p:txBody>
          <a:bodyPr/>
          <a:lstStyle>
            <a:lvl1pPr>
              <a:defRPr sz="10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4BA095A8-931A-4B31-B2F3-6A691F15CD38}" type="slidenum">
              <a:rPr lang="fi-FI" smtClean="0"/>
              <a:pPr/>
              <a:t>‹#›</a:t>
            </a:fld>
            <a:endParaRPr lang="fi-FI" dirty="0"/>
          </a:p>
        </p:txBody>
      </p:sp>
      <p:pic>
        <p:nvPicPr>
          <p:cNvPr id="8" name="Kuva 7"/>
          <p:cNvPicPr>
            <a:picLocks noChangeAspect="1"/>
          </p:cNvPicPr>
          <p:nvPr userDrawn="1"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07780" y="5877273"/>
            <a:ext cx="1432836" cy="8095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01740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1" r:id="rId2"/>
    <p:sldLayoutId id="2147483672" r:id="rId3"/>
    <p:sldLayoutId id="2147483662" r:id="rId4"/>
    <p:sldLayoutId id="2147483670" r:id="rId5"/>
    <p:sldLayoutId id="2147483674" r:id="rId6"/>
    <p:sldLayoutId id="2147483671" r:id="rId7"/>
    <p:sldLayoutId id="2147483652" r:id="rId8"/>
    <p:sldLayoutId id="2147483653" r:id="rId9"/>
    <p:sldLayoutId id="2147483666" r:id="rId10"/>
    <p:sldLayoutId id="2147483667" r:id="rId11"/>
    <p:sldLayoutId id="2147483673" r:id="rId12"/>
    <p:sldLayoutId id="2147483668" r:id="rId13"/>
    <p:sldLayoutId id="2147483669" r:id="rId14"/>
    <p:sldLayoutId id="2147483654" r:id="rId15"/>
    <p:sldLayoutId id="2147483655" r:id="rId16"/>
    <p:sldLayoutId id="2147483656" r:id="rId17"/>
    <p:sldLayoutId id="2147483657" r:id="rId18"/>
    <p:sldLayoutId id="2147483660" r:id="rId19"/>
    <p:sldLayoutId id="2147483658" r:id="rId20"/>
    <p:sldLayoutId id="2147483659" r:id="rId21"/>
  </p:sldLayoutIdLst>
  <p:hf sldNum="0" hdr="0"/>
  <p:txStyles>
    <p:titleStyle>
      <a:lvl1pPr algn="l" defTabSz="914400" rtl="0" eaLnBrk="1" latinLnBrk="0" hangingPunct="1">
        <a:spcBef>
          <a:spcPct val="0"/>
        </a:spcBef>
        <a:buNone/>
        <a:defRPr sz="30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spcAft>
          <a:spcPts val="1800"/>
        </a:spcAft>
        <a:buClr>
          <a:schemeClr val="accent2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ts val="480"/>
        </a:spcBef>
        <a:spcAft>
          <a:spcPts val="0"/>
        </a:spcAft>
        <a:buClr>
          <a:srgbClr val="00B0F0"/>
        </a:buClr>
        <a:buSzPct val="90000"/>
        <a:buFont typeface="Arial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»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1">
            <a:extLst>
              <a:ext uri="{FF2B5EF4-FFF2-40B4-BE49-F238E27FC236}">
                <a16:creationId xmlns:a16="http://schemas.microsoft.com/office/drawing/2014/main" id="{711DC728-AADF-4011-98C1-12144D0B19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/>
              <a:t>26.8.2026</a:t>
            </a:r>
            <a:endParaRPr lang="fi-FI" dirty="0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45FD8356-0D89-47E6-B9EA-8F81C0FF68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Lähde: Tela</a:t>
            </a:r>
            <a:endParaRPr lang="fi-FI" dirty="0"/>
          </a:p>
        </p:txBody>
      </p:sp>
      <p:pic>
        <p:nvPicPr>
          <p:cNvPr id="8" name="Kuva 7">
            <a:extLst>
              <a:ext uri="{FF2B5EF4-FFF2-40B4-BE49-F238E27FC236}">
                <a16:creationId xmlns:a16="http://schemas.microsoft.com/office/drawing/2014/main" id="{CA3E9214-8DF7-FFA7-7FB1-5AA8722949C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19537" y="102425"/>
            <a:ext cx="8515466" cy="58468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15023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1">
            <a:extLst>
              <a:ext uri="{FF2B5EF4-FFF2-40B4-BE49-F238E27FC236}">
                <a16:creationId xmlns:a16="http://schemas.microsoft.com/office/drawing/2014/main" id="{711DC728-AADF-4011-98C1-12144D0B19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/>
              <a:t>26.8.2026</a:t>
            </a:r>
            <a:endParaRPr lang="fi-FI" dirty="0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4768E66B-A0B4-4902-A7D4-0E825D71D9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Lähde: Tela</a:t>
            </a:r>
            <a:endParaRPr lang="fi-FI" dirty="0"/>
          </a:p>
        </p:txBody>
      </p:sp>
      <p:pic>
        <p:nvPicPr>
          <p:cNvPr id="8" name="Kuva 7">
            <a:extLst>
              <a:ext uri="{FF2B5EF4-FFF2-40B4-BE49-F238E27FC236}">
                <a16:creationId xmlns:a16="http://schemas.microsoft.com/office/drawing/2014/main" id="{E37BD5BF-28C9-B35B-19D3-775426349EC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47528" y="116631"/>
            <a:ext cx="8531018" cy="59046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66191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1">
            <a:extLst>
              <a:ext uri="{FF2B5EF4-FFF2-40B4-BE49-F238E27FC236}">
                <a16:creationId xmlns:a16="http://schemas.microsoft.com/office/drawing/2014/main" id="{711DC728-AADF-4011-98C1-12144D0B19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/>
              <a:t>26.8.2026</a:t>
            </a:r>
            <a:endParaRPr lang="fi-FI" dirty="0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C91079EE-A959-4E3C-BCB3-AD26B6A68A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Lähde: Tela</a:t>
            </a:r>
            <a:endParaRPr lang="fi-FI" dirty="0"/>
          </a:p>
        </p:txBody>
      </p:sp>
      <p:pic>
        <p:nvPicPr>
          <p:cNvPr id="8" name="Kuva 7">
            <a:extLst>
              <a:ext uri="{FF2B5EF4-FFF2-40B4-BE49-F238E27FC236}">
                <a16:creationId xmlns:a16="http://schemas.microsoft.com/office/drawing/2014/main" id="{C189F753-A90E-C8ED-53EB-5C2F1A4DCF6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91543" y="116631"/>
            <a:ext cx="8661406" cy="59046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78366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1">
            <a:extLst>
              <a:ext uri="{FF2B5EF4-FFF2-40B4-BE49-F238E27FC236}">
                <a16:creationId xmlns:a16="http://schemas.microsoft.com/office/drawing/2014/main" id="{711DC728-AADF-4011-98C1-12144D0B19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/>
              <a:t>26.8.2026</a:t>
            </a:r>
            <a:endParaRPr lang="fi-FI" dirty="0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4924D5AB-A4C3-43D2-A20C-E29792623B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Lähde: Tela</a:t>
            </a:r>
            <a:endParaRPr lang="fi-FI" dirty="0"/>
          </a:p>
        </p:txBody>
      </p:sp>
      <p:pic>
        <p:nvPicPr>
          <p:cNvPr id="8" name="Kuva 7">
            <a:extLst>
              <a:ext uri="{FF2B5EF4-FFF2-40B4-BE49-F238E27FC236}">
                <a16:creationId xmlns:a16="http://schemas.microsoft.com/office/drawing/2014/main" id="{7CDA1A18-6BE7-CE9F-8AC3-25A3AD2B107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59629" y="152084"/>
            <a:ext cx="8284844" cy="60525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29032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1">
            <a:extLst>
              <a:ext uri="{FF2B5EF4-FFF2-40B4-BE49-F238E27FC236}">
                <a16:creationId xmlns:a16="http://schemas.microsoft.com/office/drawing/2014/main" id="{711DC728-AADF-4011-98C1-12144D0B19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/>
              <a:t>26.8.2026</a:t>
            </a:r>
            <a:endParaRPr lang="fi-FI" dirty="0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9AE4E8DD-2675-4FD8-ADEB-2C538D71E3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Lähde: Tela</a:t>
            </a:r>
            <a:endParaRPr lang="fi-FI" dirty="0"/>
          </a:p>
        </p:txBody>
      </p:sp>
      <p:pic>
        <p:nvPicPr>
          <p:cNvPr id="5" name="Kuva 4">
            <a:extLst>
              <a:ext uri="{FF2B5EF4-FFF2-40B4-BE49-F238E27FC236}">
                <a16:creationId xmlns:a16="http://schemas.microsoft.com/office/drawing/2014/main" id="{F57F584B-2428-4635-1FAC-3FFC3FFF4B0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91544" y="141645"/>
            <a:ext cx="8439513" cy="59294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775936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1">
            <a:extLst>
              <a:ext uri="{FF2B5EF4-FFF2-40B4-BE49-F238E27FC236}">
                <a16:creationId xmlns:a16="http://schemas.microsoft.com/office/drawing/2014/main" id="{711DC728-AADF-4011-98C1-12144D0B19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/>
              <a:t>26.8.2026</a:t>
            </a:r>
            <a:endParaRPr lang="fi-FI" dirty="0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8EA9A16E-3462-4017-B8FA-1F0592F076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Lähde: Tela</a:t>
            </a:r>
            <a:endParaRPr lang="fi-FI" dirty="0"/>
          </a:p>
        </p:txBody>
      </p:sp>
      <p:pic>
        <p:nvPicPr>
          <p:cNvPr id="8" name="Kuva 7">
            <a:extLst>
              <a:ext uri="{FF2B5EF4-FFF2-40B4-BE49-F238E27FC236}">
                <a16:creationId xmlns:a16="http://schemas.microsoft.com/office/drawing/2014/main" id="{23B9B734-FC52-DCD0-22B0-E83440A9B38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83532" y="116631"/>
            <a:ext cx="8424936" cy="6000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47621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1">
            <a:extLst>
              <a:ext uri="{FF2B5EF4-FFF2-40B4-BE49-F238E27FC236}">
                <a16:creationId xmlns:a16="http://schemas.microsoft.com/office/drawing/2014/main" id="{5A3DF781-2900-40D9-AFA3-09CC11F349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/>
              <a:t>26.8.2026</a:t>
            </a:r>
            <a:endParaRPr lang="fi-FI" dirty="0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36FCA157-FDB5-4DE7-B92E-D6F9494977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Lähde: Tela</a:t>
            </a:r>
            <a:endParaRPr lang="fi-FI" dirty="0"/>
          </a:p>
        </p:txBody>
      </p:sp>
      <p:pic>
        <p:nvPicPr>
          <p:cNvPr id="5" name="Kuva 4">
            <a:extLst>
              <a:ext uri="{FF2B5EF4-FFF2-40B4-BE49-F238E27FC236}">
                <a16:creationId xmlns:a16="http://schemas.microsoft.com/office/drawing/2014/main" id="{F619B0AE-07DE-101C-825A-E62421A532C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75520" y="125437"/>
            <a:ext cx="8530225" cy="5957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50852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15E65FF0-93DA-44C5-966B-B658103543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/>
              <a:t>26.8.2026</a:t>
            </a:r>
            <a:endParaRPr lang="fi-FI" dirty="0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44093DDD-B769-47BF-B55F-24298A5738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Lähde: Tela</a:t>
            </a:r>
            <a:endParaRPr lang="fi-FI" dirty="0"/>
          </a:p>
        </p:txBody>
      </p:sp>
      <p:pic>
        <p:nvPicPr>
          <p:cNvPr id="4" name="Kuva 3" descr="Kuva, joka sisältää kohteen teksti, kuvakaappaus, diagrammi, Fontti&#10;&#10;Tekoälyllä luotu sisältö voi olla virheellistä.">
            <a:extLst>
              <a:ext uri="{FF2B5EF4-FFF2-40B4-BE49-F238E27FC236}">
                <a16:creationId xmlns:a16="http://schemas.microsoft.com/office/drawing/2014/main" id="{845E0A7C-B865-E0DA-6B22-C1C39B760F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37861" y="116631"/>
            <a:ext cx="8542969" cy="62081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774695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1">
            <a:extLst>
              <a:ext uri="{FF2B5EF4-FFF2-40B4-BE49-F238E27FC236}">
                <a16:creationId xmlns:a16="http://schemas.microsoft.com/office/drawing/2014/main" id="{B9664988-5DFB-4E61-BE5B-62A816E862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/>
              <a:t>26.8.2026</a:t>
            </a:r>
            <a:endParaRPr lang="fi-FI" dirty="0"/>
          </a:p>
        </p:txBody>
      </p:sp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9BE4AA5B-3EDD-439C-8D6C-F5E756FD39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Lähde: Tela</a:t>
            </a:r>
            <a:endParaRPr lang="fi-FI" dirty="0"/>
          </a:p>
        </p:txBody>
      </p:sp>
      <p:pic>
        <p:nvPicPr>
          <p:cNvPr id="6" name="Kuva 5" descr="Kuva, joka sisältää kohteen teksti, kuvakaappaus, diagrammi, viiva&#10;&#10;Tekoälyllä luotu sisältö voi olla virheellistä.">
            <a:extLst>
              <a:ext uri="{FF2B5EF4-FFF2-40B4-BE49-F238E27FC236}">
                <a16:creationId xmlns:a16="http://schemas.microsoft.com/office/drawing/2014/main" id="{8AE3AE41-D51D-E62C-CCF6-A728347326A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35560" y="260648"/>
            <a:ext cx="7983234" cy="58326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904684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ema">
  <a:themeElements>
    <a:clrScheme name="TELA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E75113"/>
      </a:accent1>
      <a:accent2>
        <a:srgbClr val="A53388"/>
      </a:accent2>
      <a:accent3>
        <a:srgbClr val="23BAE2"/>
      </a:accent3>
      <a:accent4>
        <a:srgbClr val="2B7BBB"/>
      </a:accent4>
      <a:accent5>
        <a:srgbClr val="C9D200"/>
      </a:accent5>
      <a:accent6>
        <a:srgbClr val="97BF0D"/>
      </a:accent6>
      <a:hlink>
        <a:srgbClr val="A53388"/>
      </a:hlink>
      <a:folHlink>
        <a:srgbClr val="2B7BBB"/>
      </a:folHlink>
    </a:clrScheme>
    <a:fontScheme name="Koristeellinen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uodikas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8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9050" h="3175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Tela laajakuvaesitys" id="{EB69ABDD-351F-40C2-8D38-E1018DF4B6D2}" vid="{66AF4213-E43A-4B7B-93A4-1590027CFCDA}"/>
    </a:ext>
  </a:extLst>
</a:theme>
</file>

<file path=ppt/theme/theme2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DFE8D5255017148AD185CFD024E2BF7" ma:contentTypeVersion="0" ma:contentTypeDescription="Create a new document." ma:contentTypeScope="" ma:versionID="c5e5683114ed233c26ad9239dbb2882e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9575c13719e513bd5fafe27bed5bba25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96048F9E-D9E4-4D95-8705-34AFBBC68C4F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1B45DB96-17DA-44E5-95F8-76C96C24DACC}">
  <ds:schemaRefs>
    <ds:schemaRef ds:uri="http://www.w3.org/XML/1998/namespace"/>
    <ds:schemaRef ds:uri="ed08b4c2-5760-49a6-901a-6f5fffdd6222"/>
    <ds:schemaRef ds:uri="http://schemas.microsoft.com/office/infopath/2007/PartnerControls"/>
    <ds:schemaRef ds:uri="http://purl.org/dc/terms/"/>
    <ds:schemaRef ds:uri="http://purl.org/dc/elements/1.1/"/>
    <ds:schemaRef ds:uri="http://schemas.microsoft.com/office/2006/documentManagement/types"/>
    <ds:schemaRef ds:uri="http://schemas.openxmlformats.org/package/2006/metadata/core-properties"/>
    <ds:schemaRef ds:uri="http://schemas.microsoft.com/office/2006/metadata/properties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3559070D-A370-45EF-B1A5-B3F7B6A010F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Tela laajakuvaesitys</Template>
  <TotalTime>8968</TotalTime>
  <Words>36</Words>
  <Application>Microsoft Office PowerPoint</Application>
  <PresentationFormat>Laajakuva</PresentationFormat>
  <Paragraphs>18</Paragraphs>
  <Slides>9</Slides>
  <Notes>0</Notes>
  <HiddenSlides>0</HiddenSlides>
  <MMClips>0</MMClips>
  <ScaleCrop>false</ScaleCrop>
  <HeadingPairs>
    <vt:vector size="6" baseType="variant">
      <vt:variant>
        <vt:lpstr>Käytetyt fontit</vt:lpstr>
      </vt:variant>
      <vt:variant>
        <vt:i4>3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9</vt:i4>
      </vt:variant>
    </vt:vector>
  </HeadingPairs>
  <TitlesOfParts>
    <vt:vector size="13" baseType="lpstr">
      <vt:lpstr>Arial</vt:lpstr>
      <vt:lpstr>Calibri</vt:lpstr>
      <vt:lpstr>Trebuchet MS</vt:lpstr>
      <vt:lpstr>Office-teema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PowerPoint-esitys</dc:title>
  <dc:creator>Schrall Maija</dc:creator>
  <cp:lastModifiedBy>Schrall Maija</cp:lastModifiedBy>
  <cp:revision>15</cp:revision>
  <cp:lastPrinted>2020-05-12T08:55:58Z</cp:lastPrinted>
  <dcterms:created xsi:type="dcterms:W3CDTF">2022-02-23T10:25:40Z</dcterms:created>
  <dcterms:modified xsi:type="dcterms:W3CDTF">2026-08-24T07:23:15Z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0x0101008DFE8D5255017148AD185CFD024E2BF7</vt:lpwstr>
  </property>
  <property fmtid="{D5CDD505-2E9C-101B-9397-08002B2CF9AE}" pid="3" name="TaxKeyword">
    <vt:lpwstr/>
  </property>
  <property fmtid="{D5CDD505-2E9C-101B-9397-08002B2CF9AE}" pid="4" name="Asiakirjatyyppi">
    <vt:lpwstr>41;#Esitys|6b3decec-4b81-41f0-bf0e-94ccc16053fc</vt:lpwstr>
  </property>
  <property fmtid="{D5CDD505-2E9C-101B-9397-08002B2CF9AE}" pid="5" name="Asiakokonaisuus">
    <vt:lpwstr>35;#Yleinen|4ee43028-0df8-4956-b125-d9af33313356</vt:lpwstr>
  </property>
</Properties>
</file>